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jpeg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3" autoAdjust="0"/>
    <p:restoredTop sz="94660"/>
  </p:normalViewPr>
  <p:slideViewPr>
    <p:cSldViewPr snapToGrid="0">
      <p:cViewPr varScale="1">
        <p:scale>
          <a:sx n="77" d="100"/>
          <a:sy n="77" d="100"/>
        </p:scale>
        <p:origin x="9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94C6-A4DB-487C-9700-EE9A2989A54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B4C-8E8C-40FC-BB65-A92218A7B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3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94C6-A4DB-487C-9700-EE9A2989A54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B4C-8E8C-40FC-BB65-A92218A7B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2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94C6-A4DB-487C-9700-EE9A2989A54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B4C-8E8C-40FC-BB65-A92218A7B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0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94C6-A4DB-487C-9700-EE9A2989A54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B4C-8E8C-40FC-BB65-A92218A7B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8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94C6-A4DB-487C-9700-EE9A2989A54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B4C-8E8C-40FC-BB65-A92218A7B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6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94C6-A4DB-487C-9700-EE9A2989A54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B4C-8E8C-40FC-BB65-A92218A7B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2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94C6-A4DB-487C-9700-EE9A2989A54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B4C-8E8C-40FC-BB65-A92218A7B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7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94C6-A4DB-487C-9700-EE9A2989A54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B4C-8E8C-40FC-BB65-A92218A7B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4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94C6-A4DB-487C-9700-EE9A2989A54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B4C-8E8C-40FC-BB65-A92218A7B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2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94C6-A4DB-487C-9700-EE9A2989A54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B4C-8E8C-40FC-BB65-A92218A7B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4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994C6-A4DB-487C-9700-EE9A2989A54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1B4C-8E8C-40FC-BB65-A92218A7B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994C6-A4DB-487C-9700-EE9A2989A54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D1B4C-8E8C-40FC-BB65-A92218A7B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9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mzhou@daltonstate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EE656F-71ED-43A7-9569-2F79177D23DB}"/>
              </a:ext>
            </a:extLst>
          </p:cNvPr>
          <p:cNvSpPr/>
          <p:nvPr/>
        </p:nvSpPr>
        <p:spPr>
          <a:xfrm>
            <a:off x="278704" y="1254022"/>
            <a:ext cx="6143676" cy="1983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 Summer 2018</a:t>
            </a:r>
          </a:p>
          <a:p>
            <a:pPr algn="ctr"/>
            <a:r>
              <a:rPr lang="en-US" sz="1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Zhengzhou, China</a:t>
            </a:r>
          </a:p>
          <a:p>
            <a:pPr algn="ctr"/>
            <a:r>
              <a:rPr lang="en-US" sz="1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EDUC2110 or EDUC3214</a:t>
            </a:r>
          </a:p>
          <a:p>
            <a:pPr algn="ctr"/>
            <a:r>
              <a:rPr lang="en-US" sz="1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18, 2018-June 5, 2018</a:t>
            </a:r>
          </a:p>
          <a:p>
            <a:pPr algn="ctr"/>
            <a:r>
              <a:rPr lang="en-US" sz="1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Cost: $3000 </a:t>
            </a:r>
            <a:r>
              <a:rPr lang="en-US" dirty="0"/>
              <a:t>(Scholarships Available for Qualified Applicants)</a:t>
            </a:r>
          </a:p>
          <a:p>
            <a:pPr algn="ctr"/>
            <a:r>
              <a:rPr lang="en-US" dirty="0"/>
              <a:t>Application Deadline: March 30, 2018</a:t>
            </a:r>
            <a:endParaRPr lang="en-US" sz="16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Inquiries: </a:t>
            </a:r>
            <a:r>
              <a:rPr lang="en-US" sz="1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mzhou@daltonstate.edu</a:t>
            </a:r>
            <a:r>
              <a:rPr lang="en-US" sz="1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706-272-2050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endParaRPr lang="en-US" sz="675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2D1AB547-E84E-49CD-95E3-6FD687D2ED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245" y="1192696"/>
            <a:ext cx="2747010" cy="2209800"/>
          </a:xfrm>
          <a:prstGeom prst="rect">
            <a:avLst/>
          </a:prstGeom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id="{52CCC37A-CA9B-4BF5-AE39-7C3D15482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06563"/>
            <a:ext cx="8915400" cy="108667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68580" tIns="34290" rIns="68580" bIns="3429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900" i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825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44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Study Abroad </a:t>
            </a:r>
            <a:endParaRPr lang="en-US" sz="4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river running through a city&#10;&#10;Description generated with very high confidence">
            <a:extLst>
              <a:ext uri="{FF2B5EF4-FFF2-40B4-BE49-F238E27FC236}">
                <a16:creationId xmlns:a16="http://schemas.microsoft.com/office/drawing/2014/main" id="{2958C1BD-D3A1-4A92-B1A3-2D1B7294B6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5" y="3311013"/>
            <a:ext cx="8915400" cy="343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92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43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zhou</dc:creator>
  <cp:lastModifiedBy>Molly Yunfang Zhou</cp:lastModifiedBy>
  <cp:revision>7</cp:revision>
  <dcterms:created xsi:type="dcterms:W3CDTF">2017-09-24T22:34:28Z</dcterms:created>
  <dcterms:modified xsi:type="dcterms:W3CDTF">2017-12-05T00:29:35Z</dcterms:modified>
</cp:coreProperties>
</file>