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4"/>
    <a:srgbClr val="003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B4D64-2516-481A-971E-1698A1FABA6F}" v="3" dt="2021-09-02T23:05:24.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19" autoAdjust="0"/>
  </p:normalViewPr>
  <p:slideViewPr>
    <p:cSldViewPr snapToGrid="0">
      <p:cViewPr>
        <p:scale>
          <a:sx n="100" d="100"/>
          <a:sy n="100" d="100"/>
        </p:scale>
        <p:origin x="82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3F3BC9-179D-4CEE-A424-25EE3BFAAFDF}"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405567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F3BC9-179D-4CEE-A424-25EE3BFAAFDF}"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362027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F3BC9-179D-4CEE-A424-25EE3BFAAFDF}"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374024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F3BC9-179D-4CEE-A424-25EE3BFAAFDF}"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246885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F3BC9-179D-4CEE-A424-25EE3BFAAFDF}"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177251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3F3BC9-179D-4CEE-A424-25EE3BFAAFDF}"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45403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3F3BC9-179D-4CEE-A424-25EE3BFAAFDF}"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240181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3F3BC9-179D-4CEE-A424-25EE3BFAAFDF}"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245576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3BC9-179D-4CEE-A424-25EE3BFAAFDF}"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1536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F3BC9-179D-4CEE-A424-25EE3BFAAFDF}"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328928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F3BC9-179D-4CEE-A424-25EE3BFAAFDF}"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D1565-84D8-4FE8-9956-48D55D1DF925}" type="slidenum">
              <a:rPr lang="en-US" smtClean="0"/>
              <a:t>‹#›</a:t>
            </a:fld>
            <a:endParaRPr lang="en-US"/>
          </a:p>
        </p:txBody>
      </p:sp>
    </p:spTree>
    <p:extLst>
      <p:ext uri="{BB962C8B-B14F-4D97-AF65-F5344CB8AC3E}">
        <p14:creationId xmlns:p14="http://schemas.microsoft.com/office/powerpoint/2010/main" val="202457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F3BC9-179D-4CEE-A424-25EE3BFAAFDF}"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D1565-84D8-4FE8-9956-48D55D1DF925}" type="slidenum">
              <a:rPr lang="en-US" smtClean="0"/>
              <a:t>‹#›</a:t>
            </a:fld>
            <a:endParaRPr lang="en-US"/>
          </a:p>
        </p:txBody>
      </p:sp>
    </p:spTree>
    <p:extLst>
      <p:ext uri="{BB962C8B-B14F-4D97-AF65-F5344CB8AC3E}">
        <p14:creationId xmlns:p14="http://schemas.microsoft.com/office/powerpoint/2010/main" val="42498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structions"/>
          <p:cNvSpPr>
            <a:spLocks noGrp="1"/>
          </p:cNvSpPr>
          <p:nvPr>
            <p:ph type="title"/>
          </p:nvPr>
        </p:nvSpPr>
        <p:spPr>
          <a:xfrm>
            <a:off x="838200" y="365125"/>
            <a:ext cx="10515600" cy="879475"/>
          </a:xfrm>
        </p:spPr>
        <p:txBody>
          <a:bodyPr>
            <a:normAutofit/>
          </a:bodyPr>
          <a:lstStyle/>
          <a:p>
            <a:pPr algn="ctr"/>
            <a:r>
              <a:rPr lang="en-US" sz="5400" b="1" dirty="0">
                <a:solidFill>
                  <a:schemeClr val="tx1">
                    <a:lumMod val="50000"/>
                    <a:lumOff val="50000"/>
                  </a:schemeClr>
                </a:solidFill>
                <a:latin typeface="Myriad Pro" panose="020B0503030403020204" pitchFamily="34" charset="0"/>
                <a:ea typeface="+mn-ea"/>
                <a:cs typeface="+mn-cs"/>
              </a:rPr>
              <a:t>Instructions:</a:t>
            </a:r>
          </a:p>
        </p:txBody>
      </p:sp>
      <p:sp>
        <p:nvSpPr>
          <p:cNvPr id="8" name="Information 1"/>
          <p:cNvSpPr txBox="1"/>
          <p:nvPr/>
        </p:nvSpPr>
        <p:spPr>
          <a:xfrm>
            <a:off x="2085974" y="1446819"/>
            <a:ext cx="8515351"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tx1">
                    <a:lumMod val="50000"/>
                    <a:lumOff val="50000"/>
                  </a:schemeClr>
                </a:solidFill>
                <a:latin typeface="Myriad Pro" panose="020B0503030403020204" pitchFamily="34" charset="0"/>
              </a:rPr>
              <a:t>Cover Slide:  </a:t>
            </a:r>
            <a:r>
              <a:rPr lang="en-US" sz="2800" dirty="0">
                <a:solidFill>
                  <a:schemeClr val="tx1">
                    <a:lumMod val="50000"/>
                    <a:lumOff val="50000"/>
                  </a:schemeClr>
                </a:solidFill>
                <a:latin typeface="Myriad Pro" panose="020B0503030403020204" pitchFamily="34" charset="0"/>
              </a:rPr>
              <a:t>The first slide of the presentation. Replace the default image and text with your own.  Be sure your image stays in alignment with the header bar. </a:t>
            </a:r>
          </a:p>
          <a:p>
            <a:pPr marL="457200" indent="-457200">
              <a:buFont typeface="Arial" panose="020B0604020202020204" pitchFamily="34" charset="0"/>
              <a:buChar char="•"/>
            </a:pPr>
            <a:r>
              <a:rPr lang="en-US" sz="2800" b="1" dirty="0">
                <a:solidFill>
                  <a:schemeClr val="tx1">
                    <a:lumMod val="50000"/>
                    <a:lumOff val="50000"/>
                  </a:schemeClr>
                </a:solidFill>
                <a:latin typeface="Myriad Pro" panose="020B0503030403020204" pitchFamily="34" charset="0"/>
              </a:rPr>
              <a:t>Content Slide: </a:t>
            </a:r>
            <a:r>
              <a:rPr lang="en-US" sz="2800" dirty="0">
                <a:solidFill>
                  <a:schemeClr val="tx1">
                    <a:lumMod val="50000"/>
                    <a:lumOff val="50000"/>
                  </a:schemeClr>
                </a:solidFill>
                <a:latin typeface="Myriad Pro" panose="020B0503030403020204" pitchFamily="34" charset="0"/>
              </a:rPr>
              <a:t>Features header text and bullet points.  (used for the bulk of your content slides)</a:t>
            </a:r>
          </a:p>
        </p:txBody>
      </p:sp>
      <p:sp>
        <p:nvSpPr>
          <p:cNvPr id="7" name="Information 2"/>
          <p:cNvSpPr txBox="1"/>
          <p:nvPr/>
        </p:nvSpPr>
        <p:spPr>
          <a:xfrm>
            <a:off x="1861912" y="4369111"/>
            <a:ext cx="8158388" cy="646331"/>
          </a:xfrm>
          <a:prstGeom prst="rect">
            <a:avLst/>
          </a:prstGeom>
          <a:noFill/>
        </p:spPr>
        <p:txBody>
          <a:bodyPr wrap="square" rtlCol="0">
            <a:spAutoFit/>
          </a:bodyPr>
          <a:lstStyle/>
          <a:p>
            <a:pPr algn="ctr"/>
            <a:r>
              <a:rPr lang="en-US" i="1" dirty="0">
                <a:solidFill>
                  <a:schemeClr val="tx1">
                    <a:lumMod val="50000"/>
                    <a:lumOff val="50000"/>
                  </a:schemeClr>
                </a:solidFill>
                <a:latin typeface="Myriad Pro" panose="020B0503030403020204" pitchFamily="34" charset="0"/>
              </a:rPr>
              <a:t>As you build your presentation, copy and paste these slides (cover and content slides) throughout your presentation as you need them</a:t>
            </a:r>
            <a:endParaRPr lang="en-US" i="1" spc="300" dirty="0">
              <a:solidFill>
                <a:schemeClr val="bg1"/>
              </a:solidFill>
              <a:latin typeface="Myriad Pro" panose="020B0503030403020204" pitchFamily="34" charset="0"/>
            </a:endParaRPr>
          </a:p>
        </p:txBody>
      </p:sp>
      <p:sp>
        <p:nvSpPr>
          <p:cNvPr id="9" name="Information 3"/>
          <p:cNvSpPr txBox="1"/>
          <p:nvPr/>
        </p:nvSpPr>
        <p:spPr>
          <a:xfrm>
            <a:off x="3395437" y="5362591"/>
            <a:ext cx="5338988" cy="1077218"/>
          </a:xfrm>
          <a:prstGeom prst="rect">
            <a:avLst/>
          </a:prstGeom>
          <a:noFill/>
        </p:spPr>
        <p:txBody>
          <a:bodyPr wrap="square" rtlCol="0">
            <a:spAutoFit/>
          </a:bodyPr>
          <a:lstStyle/>
          <a:p>
            <a:r>
              <a:rPr lang="en-US" sz="3200" i="1" dirty="0">
                <a:solidFill>
                  <a:srgbClr val="C00000"/>
                </a:solidFill>
                <a:latin typeface="Myriad Pro" panose="020B0503030403020204" pitchFamily="34" charset="0"/>
              </a:rPr>
              <a:t>DELETE this slide after reading</a:t>
            </a:r>
          </a:p>
          <a:p>
            <a:endParaRPr lang="en-US" sz="3200" i="1" spc="300" dirty="0">
              <a:solidFill>
                <a:srgbClr val="C00000"/>
              </a:solidFill>
              <a:latin typeface="Myriad Pro" panose="020B0503030403020204" pitchFamily="34" charset="0"/>
            </a:endParaRPr>
          </a:p>
        </p:txBody>
      </p:sp>
    </p:spTree>
    <p:extLst>
      <p:ext uri="{BB962C8B-B14F-4D97-AF65-F5344CB8AC3E}">
        <p14:creationId xmlns:p14="http://schemas.microsoft.com/office/powerpoint/2010/main" val="6523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ver Page" hidden="1"/>
          <p:cNvSpPr>
            <a:spLocks noGrp="1"/>
          </p:cNvSpPr>
          <p:nvPr>
            <p:ph type="title"/>
          </p:nvPr>
        </p:nvSpPr>
        <p:spPr>
          <a:xfrm>
            <a:off x="660400" y="1711325"/>
            <a:ext cx="9931400" cy="1311275"/>
          </a:xfrm>
        </p:spPr>
        <p:txBody>
          <a:bodyPr>
            <a:normAutofit/>
          </a:bodyPr>
          <a:lstStyle/>
          <a:p>
            <a:pPr algn="ctr"/>
            <a:r>
              <a:rPr lang="en-US" dirty="0"/>
              <a:t>Cover Page</a:t>
            </a:r>
          </a:p>
        </p:txBody>
      </p:sp>
      <p:pic>
        <p:nvPicPr>
          <p:cNvPr id="2" name="Cover Page Image" descr="Replace this default image and text with your own.  Be sure your image stays in alignment with the header bar.  Be sure all image(s) have appropriate Alt Text and other accessible features addressed. &#10;" title="Cover Page Default Image"/>
          <p:cNvPicPr>
            <a:picLocks noChangeAspect="1"/>
          </p:cNvPicPr>
          <p:nvPr/>
        </p:nvPicPr>
        <p:blipFill rotWithShape="1">
          <a:blip r:embed="rId2" cstate="print">
            <a:extLst>
              <a:ext uri="{28A0092B-C50C-407E-A947-70E740481C1C}">
                <a14:useLocalDpi xmlns:a14="http://schemas.microsoft.com/office/drawing/2010/main" val="0"/>
              </a:ext>
            </a:extLst>
          </a:blip>
          <a:srcRect l="6691" t="26252" r="4664" b="21632"/>
          <a:stretch/>
        </p:blipFill>
        <p:spPr>
          <a:xfrm>
            <a:off x="290287" y="1161143"/>
            <a:ext cx="11596914" cy="4528458"/>
          </a:xfrm>
          <a:prstGeom prst="rect">
            <a:avLst/>
          </a:prstGeom>
        </p:spPr>
      </p:pic>
      <p:sp>
        <p:nvSpPr>
          <p:cNvPr id="6" name="Cover Page Text"/>
          <p:cNvSpPr txBox="1"/>
          <p:nvPr/>
        </p:nvSpPr>
        <p:spPr>
          <a:xfrm>
            <a:off x="192833" y="5812972"/>
            <a:ext cx="11694368" cy="584775"/>
          </a:xfrm>
          <a:prstGeom prst="rect">
            <a:avLst/>
          </a:prstGeom>
          <a:noFill/>
        </p:spPr>
        <p:txBody>
          <a:bodyPr wrap="square" rtlCol="0">
            <a:spAutoFit/>
          </a:bodyPr>
          <a:lstStyle/>
          <a:p>
            <a:r>
              <a:rPr lang="en-US" sz="3200" spc="300" dirty="0">
                <a:solidFill>
                  <a:srgbClr val="003049"/>
                </a:solidFill>
                <a:latin typeface="Myriad Pro" panose="020B0503030403020204" pitchFamily="34" charset="0"/>
              </a:rPr>
              <a:t>COVER SLIDE: HEADER TEXT GOES HERE IN MYRIAD PRO </a:t>
            </a:r>
          </a:p>
        </p:txBody>
      </p:sp>
      <p:grpSp>
        <p:nvGrpSpPr>
          <p:cNvPr id="3" name="Group 2" descr="Cover Header Grouped with three images" title="Cover Header"/>
          <p:cNvGrpSpPr/>
          <p:nvPr/>
        </p:nvGrpSpPr>
        <p:grpSpPr>
          <a:xfrm>
            <a:off x="290287" y="304800"/>
            <a:ext cx="11596914" cy="753979"/>
            <a:chOff x="290287" y="304800"/>
            <a:chExt cx="11596914" cy="753979"/>
          </a:xfrm>
        </p:grpSpPr>
        <p:sp>
          <p:nvSpPr>
            <p:cNvPr id="7" name="Rectangle 6" title="Cover Header 2"/>
            <p:cNvSpPr/>
            <p:nvPr/>
          </p:nvSpPr>
          <p:spPr>
            <a:xfrm>
              <a:off x="290287" y="304800"/>
              <a:ext cx="1097355" cy="753979"/>
            </a:xfrm>
            <a:prstGeom prst="rect">
              <a:avLst/>
            </a:prstGeom>
            <a:solidFill>
              <a:srgbClr val="003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Cover Header 3"/>
            <p:cNvSpPr/>
            <p:nvPr/>
          </p:nvSpPr>
          <p:spPr>
            <a:xfrm>
              <a:off x="1483866" y="545433"/>
              <a:ext cx="10403335" cy="492340"/>
            </a:xfrm>
            <a:prstGeom prst="rect">
              <a:avLst/>
            </a:prstGeom>
            <a:solidFill>
              <a:srgbClr val="003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 company name&#10;&#10;Description automatically generated">
            <a:extLst>
              <a:ext uri="{FF2B5EF4-FFF2-40B4-BE49-F238E27FC236}">
                <a16:creationId xmlns:a16="http://schemas.microsoft.com/office/drawing/2014/main" id="{C98CC6D7-5F44-4D2D-96A4-AE4BD8DBA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49" y="381956"/>
            <a:ext cx="838630" cy="599665"/>
          </a:xfrm>
          <a:prstGeom prst="rect">
            <a:avLst/>
          </a:prstGeom>
        </p:spPr>
      </p:pic>
    </p:spTree>
    <p:extLst>
      <p:ext uri="{BB962C8B-B14F-4D97-AF65-F5344CB8AC3E}">
        <p14:creationId xmlns:p14="http://schemas.microsoft.com/office/powerpoint/2010/main" val="413038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age" hidden="1"/>
          <p:cNvSpPr>
            <a:spLocks noGrp="1"/>
          </p:cNvSpPr>
          <p:nvPr>
            <p:ph type="title"/>
          </p:nvPr>
        </p:nvSpPr>
        <p:spPr>
          <a:xfrm>
            <a:off x="843500" y="4831051"/>
            <a:ext cx="10515600" cy="1325563"/>
          </a:xfrm>
        </p:spPr>
        <p:txBody>
          <a:bodyPr/>
          <a:lstStyle/>
          <a:p>
            <a:pPr algn="ctr"/>
            <a:r>
              <a:rPr lang="en-US" dirty="0"/>
              <a:t>Additional Content Pages</a:t>
            </a:r>
          </a:p>
        </p:txBody>
      </p:sp>
      <p:sp>
        <p:nvSpPr>
          <p:cNvPr id="6" name="Content Page Text 1"/>
          <p:cNvSpPr txBox="1"/>
          <p:nvPr/>
        </p:nvSpPr>
        <p:spPr>
          <a:xfrm>
            <a:off x="538365" y="1226458"/>
            <a:ext cx="11616612" cy="769441"/>
          </a:xfrm>
          <a:prstGeom prst="rect">
            <a:avLst/>
          </a:prstGeom>
          <a:noFill/>
        </p:spPr>
        <p:txBody>
          <a:bodyPr wrap="square" rtlCol="0">
            <a:spAutoFit/>
          </a:bodyPr>
          <a:lstStyle/>
          <a:p>
            <a:r>
              <a:rPr lang="en-US" sz="4400" spc="300" dirty="0">
                <a:solidFill>
                  <a:srgbClr val="003049"/>
                </a:solidFill>
                <a:latin typeface="Myriad Pro" panose="020B0503030403020204" pitchFamily="34" charset="0"/>
              </a:rPr>
              <a:t>HEADER TEXT GOES HERE IN MYRIAD PRO</a:t>
            </a:r>
          </a:p>
        </p:txBody>
      </p:sp>
      <p:sp>
        <p:nvSpPr>
          <p:cNvPr id="8" name="Content Page Text 2"/>
          <p:cNvSpPr txBox="1"/>
          <p:nvPr/>
        </p:nvSpPr>
        <p:spPr>
          <a:xfrm>
            <a:off x="538365" y="1962520"/>
            <a:ext cx="8881860" cy="523220"/>
          </a:xfrm>
          <a:prstGeom prst="rect">
            <a:avLst/>
          </a:prstGeom>
          <a:noFill/>
        </p:spPr>
        <p:txBody>
          <a:bodyPr wrap="square" rtlCol="0">
            <a:spAutoFit/>
          </a:bodyPr>
          <a:lstStyle/>
          <a:p>
            <a:r>
              <a:rPr lang="en-US" sz="2800" spc="300" dirty="0">
                <a:solidFill>
                  <a:schemeClr val="accent1">
                    <a:lumMod val="75000"/>
                  </a:schemeClr>
                </a:solidFill>
                <a:latin typeface="Myriad Pro" panose="020B0503030403020204" pitchFamily="34" charset="0"/>
              </a:rPr>
              <a:t>CONTENT SLIDE SUB HEADING GOES HERE </a:t>
            </a:r>
          </a:p>
        </p:txBody>
      </p:sp>
      <p:sp>
        <p:nvSpPr>
          <p:cNvPr id="9" name="Content Page Text 3"/>
          <p:cNvSpPr txBox="1"/>
          <p:nvPr/>
        </p:nvSpPr>
        <p:spPr>
          <a:xfrm>
            <a:off x="595514" y="2584282"/>
            <a:ext cx="11177385" cy="2246769"/>
          </a:xfrm>
          <a:prstGeom prst="rect">
            <a:avLst/>
          </a:prstGeom>
          <a:noFill/>
        </p:spPr>
        <p:txBody>
          <a:bodyPr wrap="square" rtlCol="0">
            <a:spAutoFit/>
          </a:bodyPr>
          <a:lstStyle/>
          <a:p>
            <a:pPr marL="457200" indent="-457200">
              <a:buFont typeface="Arial" panose="020B0604020202020204" pitchFamily="34" charset="0"/>
              <a:buChar char="•"/>
            </a:pPr>
            <a:r>
              <a:rPr lang="en-US" sz="2800" spc="300" dirty="0">
                <a:solidFill>
                  <a:schemeClr val="tx1">
                    <a:lumMod val="50000"/>
                    <a:lumOff val="50000"/>
                  </a:schemeClr>
                </a:solidFill>
                <a:latin typeface="Myriad Pro" panose="020B0503030403020204" pitchFamily="34" charset="0"/>
              </a:rPr>
              <a:t>Bullet #1</a:t>
            </a:r>
          </a:p>
          <a:p>
            <a:pPr marL="457200" indent="-457200">
              <a:buFont typeface="Arial" panose="020B0604020202020204" pitchFamily="34" charset="0"/>
              <a:buChar char="•"/>
            </a:pPr>
            <a:r>
              <a:rPr lang="en-US" sz="2800" spc="300" dirty="0">
                <a:solidFill>
                  <a:schemeClr val="tx1">
                    <a:lumMod val="50000"/>
                    <a:lumOff val="50000"/>
                  </a:schemeClr>
                </a:solidFill>
                <a:latin typeface="Myriad Pro" panose="020B0503030403020204" pitchFamily="34" charset="0"/>
              </a:rPr>
              <a:t>Bullet #2</a:t>
            </a:r>
          </a:p>
          <a:p>
            <a:pPr marL="457200" indent="-457200">
              <a:buFont typeface="Arial" panose="020B0604020202020204" pitchFamily="34" charset="0"/>
              <a:buChar char="•"/>
            </a:pPr>
            <a:r>
              <a:rPr lang="en-US" sz="2800" spc="300" dirty="0">
                <a:solidFill>
                  <a:schemeClr val="tx1">
                    <a:lumMod val="50000"/>
                    <a:lumOff val="50000"/>
                  </a:schemeClr>
                </a:solidFill>
                <a:latin typeface="Myriad Pro" panose="020B0503030403020204" pitchFamily="34" charset="0"/>
              </a:rPr>
              <a:t>Bullet #3</a:t>
            </a:r>
          </a:p>
          <a:p>
            <a:pPr marL="457200" indent="-457200">
              <a:buFont typeface="Arial" panose="020B0604020202020204" pitchFamily="34" charset="0"/>
              <a:buChar char="•"/>
            </a:pPr>
            <a:r>
              <a:rPr lang="en-US" sz="2800" spc="300" dirty="0">
                <a:solidFill>
                  <a:schemeClr val="tx1">
                    <a:lumMod val="50000"/>
                    <a:lumOff val="50000"/>
                  </a:schemeClr>
                </a:solidFill>
                <a:latin typeface="Myriad Pro" panose="020B0503030403020204" pitchFamily="34" charset="0"/>
              </a:rPr>
              <a:t>Bullet #4</a:t>
            </a:r>
          </a:p>
          <a:p>
            <a:pPr marL="457200" indent="-457200">
              <a:buFont typeface="Arial" panose="020B0604020202020204" pitchFamily="34" charset="0"/>
              <a:buChar char="•"/>
            </a:pPr>
            <a:r>
              <a:rPr lang="en-US" sz="2800" spc="300" dirty="0">
                <a:solidFill>
                  <a:schemeClr val="tx1">
                    <a:lumMod val="50000"/>
                    <a:lumOff val="50000"/>
                  </a:schemeClr>
                </a:solidFill>
                <a:latin typeface="Myriad Pro" panose="020B0503030403020204" pitchFamily="34" charset="0"/>
              </a:rPr>
              <a:t>Etc…</a:t>
            </a:r>
          </a:p>
        </p:txBody>
      </p:sp>
      <p:grpSp>
        <p:nvGrpSpPr>
          <p:cNvPr id="13" name="Group 12" descr="Cover Header Grouped with three images" title="Cover Header"/>
          <p:cNvGrpSpPr/>
          <p:nvPr/>
        </p:nvGrpSpPr>
        <p:grpSpPr>
          <a:xfrm>
            <a:off x="290287" y="304800"/>
            <a:ext cx="11596914" cy="753979"/>
            <a:chOff x="290287" y="304800"/>
            <a:chExt cx="11596914" cy="753979"/>
          </a:xfrm>
        </p:grpSpPr>
        <p:sp>
          <p:nvSpPr>
            <p:cNvPr id="14" name="Rectangle 13" title="Cover Header 2"/>
            <p:cNvSpPr/>
            <p:nvPr/>
          </p:nvSpPr>
          <p:spPr>
            <a:xfrm>
              <a:off x="290287" y="304800"/>
              <a:ext cx="1097355" cy="753979"/>
            </a:xfrm>
            <a:prstGeom prst="rect">
              <a:avLst/>
            </a:prstGeom>
            <a:solidFill>
              <a:srgbClr val="003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title="Cover Header 3"/>
            <p:cNvSpPr/>
            <p:nvPr/>
          </p:nvSpPr>
          <p:spPr>
            <a:xfrm>
              <a:off x="1483866" y="545433"/>
              <a:ext cx="10403335" cy="492340"/>
            </a:xfrm>
            <a:prstGeom prst="rect">
              <a:avLst/>
            </a:prstGeom>
            <a:solidFill>
              <a:srgbClr val="003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Logo, company name&#10;&#10;Description automatically generated">
            <a:extLst>
              <a:ext uri="{FF2B5EF4-FFF2-40B4-BE49-F238E27FC236}">
                <a16:creationId xmlns:a16="http://schemas.microsoft.com/office/drawing/2014/main" id="{2B903A33-45B7-4881-9740-3F65168C6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649" y="381956"/>
            <a:ext cx="838630" cy="599665"/>
          </a:xfrm>
          <a:prstGeom prst="rect">
            <a:avLst/>
          </a:prstGeom>
        </p:spPr>
      </p:pic>
    </p:spTree>
    <p:extLst>
      <p:ext uri="{BB962C8B-B14F-4D97-AF65-F5344CB8AC3E}">
        <p14:creationId xmlns:p14="http://schemas.microsoft.com/office/powerpoint/2010/main" val="3883166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125</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Myriad Pro</vt:lpstr>
      <vt:lpstr>Office Theme</vt:lpstr>
      <vt:lpstr>Instructions:</vt:lpstr>
      <vt:lpstr>Cover Page</vt:lpstr>
      <vt:lpstr>Additional Content Pages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jmarks</dc:creator>
  <cp:lastModifiedBy>Philip Schlesinger</cp:lastModifiedBy>
  <cp:revision>16</cp:revision>
  <dcterms:created xsi:type="dcterms:W3CDTF">2014-12-16T16:37:35Z</dcterms:created>
  <dcterms:modified xsi:type="dcterms:W3CDTF">2021-09-02T23:06:00Z</dcterms:modified>
</cp:coreProperties>
</file>