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9" r:id="rId1"/>
    <p:sldMasterId id="2147483672" r:id="rId2"/>
    <p:sldMasterId id="2147483860" r:id="rId3"/>
    <p:sldMasterId id="2147483797" r:id="rId4"/>
  </p:sldMasterIdLst>
  <p:notesMasterIdLst>
    <p:notesMasterId r:id="rId48"/>
  </p:notesMasterIdLst>
  <p:handoutMasterIdLst>
    <p:handoutMasterId r:id="rId49"/>
  </p:handoutMasterIdLst>
  <p:sldIdLst>
    <p:sldId id="491" r:id="rId5"/>
    <p:sldId id="494" r:id="rId6"/>
    <p:sldId id="495" r:id="rId7"/>
    <p:sldId id="499" r:id="rId8"/>
    <p:sldId id="497" r:id="rId9"/>
    <p:sldId id="500" r:id="rId10"/>
    <p:sldId id="501" r:id="rId11"/>
    <p:sldId id="502" r:id="rId12"/>
    <p:sldId id="503" r:id="rId13"/>
    <p:sldId id="504" r:id="rId14"/>
    <p:sldId id="505" r:id="rId15"/>
    <p:sldId id="506" r:id="rId16"/>
    <p:sldId id="507" r:id="rId17"/>
    <p:sldId id="508" r:id="rId18"/>
    <p:sldId id="509" r:id="rId19"/>
    <p:sldId id="510" r:id="rId20"/>
    <p:sldId id="511" r:id="rId21"/>
    <p:sldId id="512" r:id="rId22"/>
    <p:sldId id="514" r:id="rId23"/>
    <p:sldId id="515" r:id="rId24"/>
    <p:sldId id="516" r:id="rId25"/>
    <p:sldId id="517" r:id="rId26"/>
    <p:sldId id="519" r:id="rId27"/>
    <p:sldId id="523" r:id="rId28"/>
    <p:sldId id="524" r:id="rId29"/>
    <p:sldId id="525" r:id="rId30"/>
    <p:sldId id="526" r:id="rId31"/>
    <p:sldId id="527" r:id="rId32"/>
    <p:sldId id="528" r:id="rId33"/>
    <p:sldId id="529" r:id="rId34"/>
    <p:sldId id="530" r:id="rId35"/>
    <p:sldId id="531" r:id="rId36"/>
    <p:sldId id="532" r:id="rId37"/>
    <p:sldId id="533" r:id="rId38"/>
    <p:sldId id="513" r:id="rId39"/>
    <p:sldId id="534" r:id="rId40"/>
    <p:sldId id="535" r:id="rId41"/>
    <p:sldId id="536" r:id="rId42"/>
    <p:sldId id="537" r:id="rId43"/>
    <p:sldId id="538" r:id="rId44"/>
    <p:sldId id="539" r:id="rId45"/>
    <p:sldId id="540" r:id="rId46"/>
    <p:sldId id="498" r:id="rId47"/>
  </p:sldIdLst>
  <p:sldSz cx="9144000" cy="6858000" type="screen4x3"/>
  <p:notesSz cx="7315200" cy="9601200"/>
  <p:custDataLst>
    <p:tags r:id="rId50"/>
  </p:custDataLst>
  <p:defaultTextStyle>
    <a:defPPr>
      <a:defRPr lang="en-US"/>
    </a:defPPr>
    <a:lvl1pPr marL="0" algn="l" defTabSz="457138" rtl="0" eaLnBrk="1" latinLnBrk="0" hangingPunct="1">
      <a:defRPr sz="1799" kern="1200">
        <a:solidFill>
          <a:schemeClr val="tx1"/>
        </a:solidFill>
        <a:latin typeface="+mn-lt"/>
        <a:ea typeface="+mn-ea"/>
        <a:cs typeface="+mn-cs"/>
      </a:defRPr>
    </a:lvl1pPr>
    <a:lvl2pPr marL="457138" algn="l" defTabSz="457138" rtl="0" eaLnBrk="1" latinLnBrk="0" hangingPunct="1">
      <a:defRPr sz="1799" kern="1200">
        <a:solidFill>
          <a:schemeClr val="tx1"/>
        </a:solidFill>
        <a:latin typeface="+mn-lt"/>
        <a:ea typeface="+mn-ea"/>
        <a:cs typeface="+mn-cs"/>
      </a:defRPr>
    </a:lvl2pPr>
    <a:lvl3pPr marL="914278" algn="l" defTabSz="457138" rtl="0" eaLnBrk="1" latinLnBrk="0" hangingPunct="1">
      <a:defRPr sz="1799" kern="1200">
        <a:solidFill>
          <a:schemeClr val="tx1"/>
        </a:solidFill>
        <a:latin typeface="+mn-lt"/>
        <a:ea typeface="+mn-ea"/>
        <a:cs typeface="+mn-cs"/>
      </a:defRPr>
    </a:lvl3pPr>
    <a:lvl4pPr marL="1371417" algn="l" defTabSz="457138" rtl="0" eaLnBrk="1" latinLnBrk="0" hangingPunct="1">
      <a:defRPr sz="1799" kern="1200">
        <a:solidFill>
          <a:schemeClr val="tx1"/>
        </a:solidFill>
        <a:latin typeface="+mn-lt"/>
        <a:ea typeface="+mn-ea"/>
        <a:cs typeface="+mn-cs"/>
      </a:defRPr>
    </a:lvl4pPr>
    <a:lvl5pPr marL="1828556" algn="l" defTabSz="457138" rtl="0" eaLnBrk="1" latinLnBrk="0" hangingPunct="1">
      <a:defRPr sz="1799" kern="1200">
        <a:solidFill>
          <a:schemeClr val="tx1"/>
        </a:solidFill>
        <a:latin typeface="+mn-lt"/>
        <a:ea typeface="+mn-ea"/>
        <a:cs typeface="+mn-cs"/>
      </a:defRPr>
    </a:lvl5pPr>
    <a:lvl6pPr marL="2285695" algn="l" defTabSz="457138" rtl="0" eaLnBrk="1" latinLnBrk="0" hangingPunct="1">
      <a:defRPr sz="1799" kern="1200">
        <a:solidFill>
          <a:schemeClr val="tx1"/>
        </a:solidFill>
        <a:latin typeface="+mn-lt"/>
        <a:ea typeface="+mn-ea"/>
        <a:cs typeface="+mn-cs"/>
      </a:defRPr>
    </a:lvl6pPr>
    <a:lvl7pPr marL="2742834" algn="l" defTabSz="457138" rtl="0" eaLnBrk="1" latinLnBrk="0" hangingPunct="1">
      <a:defRPr sz="1799" kern="1200">
        <a:solidFill>
          <a:schemeClr val="tx1"/>
        </a:solidFill>
        <a:latin typeface="+mn-lt"/>
        <a:ea typeface="+mn-ea"/>
        <a:cs typeface="+mn-cs"/>
      </a:defRPr>
    </a:lvl7pPr>
    <a:lvl8pPr marL="3199973" algn="l" defTabSz="457138" rtl="0" eaLnBrk="1" latinLnBrk="0" hangingPunct="1">
      <a:defRPr sz="1799" kern="1200">
        <a:solidFill>
          <a:schemeClr val="tx1"/>
        </a:solidFill>
        <a:latin typeface="+mn-lt"/>
        <a:ea typeface="+mn-ea"/>
        <a:cs typeface="+mn-cs"/>
      </a:defRPr>
    </a:lvl8pPr>
    <a:lvl9pPr marL="3657113" algn="l" defTabSz="457138"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2880" userDrawn="1">
          <p15:clr>
            <a:srgbClr val="A4A3A4"/>
          </p15:clr>
        </p15:guide>
        <p15:guide id="3" pos="3192"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Hovis" initials="SH" lastIdx="3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A"/>
    <a:srgbClr val="0086B3"/>
    <a:srgbClr val="D9D9D9"/>
    <a:srgbClr val="AFEAFF"/>
    <a:srgbClr val="828282"/>
    <a:srgbClr val="BFBFBF"/>
    <a:srgbClr val="006082"/>
    <a:srgbClr val="005696"/>
    <a:srgbClr val="FFC1C1"/>
    <a:srgbClr val="186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6" autoAdjust="0"/>
    <p:restoredTop sz="91375" autoAdjust="0"/>
  </p:normalViewPr>
  <p:slideViewPr>
    <p:cSldViewPr snapToGrid="0" snapToObjects="1">
      <p:cViewPr varScale="1">
        <p:scale>
          <a:sx n="119" d="100"/>
          <a:sy n="119" d="100"/>
        </p:scale>
        <p:origin x="1434" y="57"/>
      </p:cViewPr>
      <p:guideLst>
        <p:guide orient="horz" pos="2161"/>
        <p:guide pos="2880"/>
        <p:guide pos="319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6" d="100"/>
          <a:sy n="106" d="100"/>
        </p:scale>
        <p:origin x="3546"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40.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E4D48B1-FDA7-464D-9CFB-A7F2DEE021A6}" type="datetimeFigureOut">
              <a:rPr lang="en-US" smtClean="0"/>
              <a:pPr/>
              <a:t>12/22/2021</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000F95C-42EE-46F9-B428-D448A43F9A45}" type="slidenum">
              <a:rPr lang="en-US" smtClean="0"/>
              <a:pPr/>
              <a:t>‹#›</a:t>
            </a:fld>
            <a:endParaRPr lang="en-US" dirty="0"/>
          </a:p>
        </p:txBody>
      </p:sp>
    </p:spTree>
    <p:custDataLst>
      <p:tags r:id="rId2"/>
    </p:custDataLst>
    <p:extLst>
      <p:ext uri="{BB962C8B-B14F-4D97-AF65-F5344CB8AC3E}">
        <p14:creationId xmlns:p14="http://schemas.microsoft.com/office/powerpoint/2010/main" val="3009723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Notes Placeholder 9">
            <a:extLst>
              <a:ext uri="{FF2B5EF4-FFF2-40B4-BE49-F238E27FC236}">
                <a16:creationId xmlns:a16="http://schemas.microsoft.com/office/drawing/2014/main" id="{DA125027-1DCA-45CC-8F81-C3900252E601}"/>
              </a:ext>
            </a:extLst>
          </p:cNvPr>
          <p:cNvSpPr>
            <a:spLocks noGrp="1"/>
          </p:cNvSpPr>
          <p:nvPr>
            <p:ph type="body" sz="quarter" idx="3"/>
          </p:nvPr>
        </p:nvSpPr>
        <p:spPr>
          <a:xfrm>
            <a:off x="1463040" y="4620576"/>
            <a:ext cx="4389120" cy="3746184"/>
          </a:xfrm>
          <a:prstGeom prst="rect">
            <a:avLst/>
          </a:prstGeom>
        </p:spPr>
        <p:txBody>
          <a:bodyPr vert="horz" lIns="96661" tIns="48331" rIns="96661" bIns="48331" rtlCol="0"/>
          <a:lstStyle/>
          <a:p>
            <a:pPr>
              <a:spcBef>
                <a:spcPts val="600"/>
              </a:spcBef>
            </a:pPr>
            <a:r>
              <a:rPr lang="en-US" sz="1100" dirty="0">
                <a:latin typeface="Century Gothic" panose="020B0502020202020204" pitchFamily="34" charset="0"/>
                <a:ea typeface="Open Sans" panose="020B0606030504020204" pitchFamily="34" charset="0"/>
                <a:cs typeface="Open Sans" panose="020B0606030504020204" pitchFamily="34" charset="0"/>
              </a:rPr>
              <a:t>Click to edit Master text styles</a:t>
            </a:r>
          </a:p>
          <a:p>
            <a:pPr lvl="1">
              <a:spcBef>
                <a:spcPts val="634"/>
              </a:spcBef>
            </a:pPr>
            <a:r>
              <a:rPr lang="en-US" sz="1100" dirty="0">
                <a:latin typeface="Century Gothic" panose="020B0502020202020204" pitchFamily="34" charset="0"/>
                <a:ea typeface="Open Sans" panose="020B0606030504020204" pitchFamily="34" charset="0"/>
                <a:cs typeface="Open Sans" panose="020B0606030504020204" pitchFamily="34" charset="0"/>
              </a:rPr>
              <a:t>Text here</a:t>
            </a:r>
          </a:p>
          <a:p>
            <a:pPr lvl="2">
              <a:spcBef>
                <a:spcPts val="634"/>
              </a:spcBef>
            </a:pPr>
            <a:r>
              <a:rPr lang="en-US" sz="1100" dirty="0">
                <a:latin typeface="Century Gothic" panose="020B0502020202020204" pitchFamily="34" charset="0"/>
                <a:ea typeface="Open Sans" panose="020B0606030504020204" pitchFamily="34" charset="0"/>
                <a:cs typeface="Open Sans" panose="020B0606030504020204" pitchFamily="34" charset="0"/>
              </a:rPr>
              <a:t>Text here</a:t>
            </a:r>
          </a:p>
        </p:txBody>
      </p:sp>
      <p:sp>
        <p:nvSpPr>
          <p:cNvPr id="11" name="Slide Image Placeholder 10">
            <a:extLst>
              <a:ext uri="{FF2B5EF4-FFF2-40B4-BE49-F238E27FC236}">
                <a16:creationId xmlns:a16="http://schemas.microsoft.com/office/drawing/2014/main" id="{403778AE-FAF7-4ED6-91DC-C658A8A49B5A}"/>
              </a:ext>
            </a:extLst>
          </p:cNvPr>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dirty="0"/>
          </a:p>
        </p:txBody>
      </p:sp>
    </p:spTree>
    <p:extLst>
      <p:ext uri="{BB962C8B-B14F-4D97-AF65-F5344CB8AC3E}">
        <p14:creationId xmlns:p14="http://schemas.microsoft.com/office/powerpoint/2010/main" val="3836411397"/>
      </p:ext>
    </p:extLst>
  </p:cSld>
  <p:clrMap bg1="lt1" tx1="dk1" bg2="lt2" tx2="dk2" accent1="accent1" accent2="accent2" accent3="accent3" accent4="accent4" accent5="accent5" accent6="accent6" hlink="hlink" folHlink="folHlink"/>
  <p:notesStyle>
    <a:lvl1pPr marL="0" indent="0" algn="l" defTabSz="914278" rtl="0" eaLnBrk="1" latinLnBrk="0" hangingPunct="1">
      <a:spcBef>
        <a:spcPts val="634"/>
      </a:spcBef>
      <a:buFontTx/>
      <a:buNone/>
      <a:defRPr sz="1000" b="0" kern="1200">
        <a:solidFill>
          <a:schemeClr val="tx1"/>
        </a:solidFill>
        <a:latin typeface="Calibri" panose="020F0502020204030204" pitchFamily="34" charset="0"/>
        <a:ea typeface="+mn-ea"/>
        <a:cs typeface="Calibri" panose="020F0502020204030204" pitchFamily="34" charset="0"/>
      </a:defRPr>
    </a:lvl1pPr>
    <a:lvl2pPr marL="114285" indent="-114285" algn="l" defTabSz="914278" rtl="0" eaLnBrk="1" latinLnBrk="0" hangingPunct="1">
      <a:spcBef>
        <a:spcPts val="400"/>
      </a:spcBef>
      <a:buFont typeface="Arial" panose="020B0604020202020204" pitchFamily="34" charset="0"/>
      <a:buChar char="•"/>
      <a:tabLst>
        <a:tab pos="346028" algn="l"/>
      </a:tabLst>
      <a:defRPr sz="1000" kern="1200">
        <a:solidFill>
          <a:schemeClr val="tx1"/>
        </a:solidFill>
        <a:latin typeface="Calibri" panose="020F0502020204030204" pitchFamily="34" charset="0"/>
        <a:ea typeface="+mn-ea"/>
        <a:cs typeface="Calibri" panose="020F0502020204030204" pitchFamily="34" charset="0"/>
      </a:defRPr>
    </a:lvl2pPr>
    <a:lvl3pPr marL="114285" indent="171427" algn="l" defTabSz="914278" rtl="0" eaLnBrk="1" latinLnBrk="0" hangingPunct="1">
      <a:spcBef>
        <a:spcPts val="400"/>
      </a:spcBef>
      <a:buFont typeface="Century Gothic" panose="020B0502020202020204" pitchFamily="34" charset="0"/>
      <a:buChar char="―"/>
      <a:defRPr sz="1000" kern="1200">
        <a:solidFill>
          <a:schemeClr val="tx1"/>
        </a:solidFill>
        <a:latin typeface="Calibri" panose="020F0502020204030204" pitchFamily="34" charset="0"/>
        <a:ea typeface="+mn-ea"/>
        <a:cs typeface="Calibri" panose="020F0502020204030204" pitchFamily="34" charset="0"/>
      </a:defRPr>
    </a:lvl3pPr>
    <a:lvl4pPr marL="1371417" algn="l" defTabSz="914278" rtl="0" eaLnBrk="1" latinLnBrk="0" hangingPunct="1">
      <a:defRPr sz="1200" kern="1200">
        <a:solidFill>
          <a:schemeClr val="tx1"/>
        </a:solidFill>
        <a:latin typeface="+mn-lt"/>
        <a:ea typeface="+mn-ea"/>
        <a:cs typeface="+mn-cs"/>
      </a:defRPr>
    </a:lvl4pPr>
    <a:lvl5pPr marL="1828556" algn="l" defTabSz="914278" rtl="0" eaLnBrk="1" latinLnBrk="0" hangingPunct="1">
      <a:defRPr sz="1200" kern="1200">
        <a:solidFill>
          <a:schemeClr val="tx1"/>
        </a:solidFill>
        <a:latin typeface="+mn-lt"/>
        <a:ea typeface="+mn-ea"/>
        <a:cs typeface="+mn-cs"/>
      </a:defRPr>
    </a:lvl5pPr>
    <a:lvl6pPr marL="2285695" algn="l" defTabSz="914278" rtl="0" eaLnBrk="1" latinLnBrk="0" hangingPunct="1">
      <a:defRPr sz="1200" kern="1200">
        <a:solidFill>
          <a:schemeClr val="tx1"/>
        </a:solidFill>
        <a:latin typeface="+mn-lt"/>
        <a:ea typeface="+mn-ea"/>
        <a:cs typeface="+mn-cs"/>
      </a:defRPr>
    </a:lvl6pPr>
    <a:lvl7pPr marL="2742834" algn="l" defTabSz="914278" rtl="0" eaLnBrk="1" latinLnBrk="0" hangingPunct="1">
      <a:defRPr sz="1200" kern="1200">
        <a:solidFill>
          <a:schemeClr val="tx1"/>
        </a:solidFill>
        <a:latin typeface="+mn-lt"/>
        <a:ea typeface="+mn-ea"/>
        <a:cs typeface="+mn-cs"/>
      </a:defRPr>
    </a:lvl7pPr>
    <a:lvl8pPr marL="3199973" algn="l" defTabSz="914278" rtl="0" eaLnBrk="1" latinLnBrk="0" hangingPunct="1">
      <a:defRPr sz="1200" kern="1200">
        <a:solidFill>
          <a:schemeClr val="tx1"/>
        </a:solidFill>
        <a:latin typeface="+mn-lt"/>
        <a:ea typeface="+mn-ea"/>
        <a:cs typeface="+mn-cs"/>
      </a:defRPr>
    </a:lvl8pPr>
    <a:lvl9pPr marL="3657113" algn="l" defTabSz="9142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47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3568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or 2 Line Title">
    <p:spTree>
      <p:nvGrpSpPr>
        <p:cNvPr id="1" name=""/>
        <p:cNvGrpSpPr/>
        <p:nvPr/>
      </p:nvGrpSpPr>
      <p:grpSpPr>
        <a:xfrm>
          <a:off x="0" y="0"/>
          <a:ext cx="0" cy="0"/>
          <a:chOff x="0" y="0"/>
          <a:chExt cx="0" cy="0"/>
        </a:xfrm>
      </p:grpSpPr>
      <p:sp>
        <p:nvSpPr>
          <p:cNvPr id="25" name="Red Box">
            <a:extLst>
              <a:ext uri="{FF2B5EF4-FFF2-40B4-BE49-F238E27FC236}">
                <a16:creationId xmlns:a16="http://schemas.microsoft.com/office/drawing/2014/main" id="{9A25E407-6CA4-447C-BAC5-B99A1410193C}"/>
              </a:ext>
            </a:extLst>
          </p:cNvPr>
          <p:cNvSpPr/>
          <p:nvPr userDrawn="1"/>
        </p:nvSpPr>
        <p:spPr>
          <a:xfrm>
            <a:off x="2" y="4724400"/>
            <a:ext cx="6011863" cy="1181100"/>
          </a:xfrm>
          <a:prstGeom prst="rect">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a:extLst>
              <a:ext uri="{FF2B5EF4-FFF2-40B4-BE49-F238E27FC236}">
                <a16:creationId xmlns:a16="http://schemas.microsoft.com/office/drawing/2014/main" id="{5C507A6F-DA02-46BC-8998-FF97005679A6}"/>
              </a:ext>
            </a:extLst>
          </p:cNvPr>
          <p:cNvSpPr>
            <a:spLocks noGrp="1"/>
          </p:cNvSpPr>
          <p:nvPr userDrawn="1">
            <p:ph type="body" sz="quarter" idx="10" hasCustomPrompt="1"/>
          </p:nvPr>
        </p:nvSpPr>
        <p:spPr>
          <a:xfrm>
            <a:off x="2" y="4724400"/>
            <a:ext cx="6011863" cy="1181100"/>
          </a:xfrm>
          <a:prstGeom prst="rect">
            <a:avLst/>
          </a:prstGeom>
          <a:solidFill>
            <a:srgbClr val="0086B3"/>
          </a:solidFill>
        </p:spPr>
        <p:txBody>
          <a:bodyPr lIns="274320" tIns="91440" rIns="274320" anchor="ctr" anchorCtr="0"/>
          <a:lstStyle>
            <a:lvl1pPr marL="0" indent="0" algn="ctr">
              <a:lnSpc>
                <a:spcPts val="3300"/>
              </a:lnSpc>
              <a:spcBef>
                <a:spcPts val="0"/>
              </a:spcBef>
              <a:buFontTx/>
              <a:buNone/>
              <a:defRPr sz="30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0" indent="0" algn="ctr">
              <a:lnSpc>
                <a:spcPts val="3197"/>
              </a:lnSpc>
              <a:spcBef>
                <a:spcPts val="0"/>
              </a:spcBef>
              <a:buFontTx/>
              <a:buNone/>
              <a:defRPr sz="2797">
                <a:solidFill>
                  <a:schemeClr val="bg1"/>
                </a:solidFill>
              </a:defRPr>
            </a:lvl2pPr>
          </a:lstStyle>
          <a:p>
            <a:pPr lvl="0"/>
            <a:r>
              <a:rPr lang="en-US" dirty="0"/>
              <a:t>Edit Course One or </a:t>
            </a:r>
            <a:br>
              <a:rPr lang="en-US" dirty="0"/>
            </a:br>
            <a:r>
              <a:rPr lang="en-US" dirty="0"/>
              <a:t>Two Line Title</a:t>
            </a:r>
          </a:p>
        </p:txBody>
      </p:sp>
      <p:sp>
        <p:nvSpPr>
          <p:cNvPr id="7" name="White Boox">
            <a:extLst>
              <a:ext uri="{FF2B5EF4-FFF2-40B4-BE49-F238E27FC236}">
                <a16:creationId xmlns:a16="http://schemas.microsoft.com/office/drawing/2014/main" id="{3EB88503-47C1-4254-AD25-DB8D37AA4E9C}"/>
              </a:ext>
            </a:extLst>
          </p:cNvPr>
          <p:cNvSpPr/>
          <p:nvPr userDrawn="1"/>
        </p:nvSpPr>
        <p:spPr>
          <a:xfrm>
            <a:off x="6011865" y="4724400"/>
            <a:ext cx="3132137" cy="1181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BLR Logo">
            <a:extLst>
              <a:ext uri="{FF2B5EF4-FFF2-40B4-BE49-F238E27FC236}">
                <a16:creationId xmlns:a16="http://schemas.microsoft.com/office/drawing/2014/main" id="{43A4C899-2B59-422C-A992-0F06D3B60E1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6228431" y="5088923"/>
            <a:ext cx="2819316" cy="492863"/>
          </a:xfrm>
          <a:prstGeom prst="rect">
            <a:avLst/>
          </a:prstGeom>
        </p:spPr>
      </p:pic>
    </p:spTree>
    <p:custDataLst>
      <p:tags r:id="rId1"/>
    </p:custDataLst>
    <p:extLst>
      <p:ext uri="{BB962C8B-B14F-4D97-AF65-F5344CB8AC3E}">
        <p14:creationId xmlns:p14="http://schemas.microsoft.com/office/powerpoint/2010/main" val="347274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8">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D10CEE2F-7326-4FE4-8E23-FB93793E9B0B}"/>
              </a:ext>
            </a:extLst>
          </p:cNvPr>
          <p:cNvSpPr>
            <a:spLocks noGrp="1"/>
          </p:cNvSpPr>
          <p:nvPr>
            <p:ph type="pic" sz="quarter" idx="19"/>
          </p:nvPr>
        </p:nvSpPr>
        <p:spPr>
          <a:xfrm>
            <a:off x="0" y="758952"/>
            <a:ext cx="9143381" cy="6099048"/>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3" name="Text Placeholder">
            <a:extLst>
              <a:ext uri="{FF2B5EF4-FFF2-40B4-BE49-F238E27FC236}">
                <a16:creationId xmlns:a16="http://schemas.microsoft.com/office/drawing/2014/main" id="{85683E01-E00B-41BD-8127-F710A53E4EDF}"/>
              </a:ext>
            </a:extLst>
          </p:cNvPr>
          <p:cNvSpPr>
            <a:spLocks noGrp="1"/>
          </p:cNvSpPr>
          <p:nvPr>
            <p:ph type="body" sz="quarter" idx="21"/>
          </p:nvPr>
        </p:nvSpPr>
        <p:spPr>
          <a:xfrm>
            <a:off x="0" y="5275352"/>
            <a:ext cx="9144000" cy="1583494"/>
          </a:xfrm>
          <a:prstGeom prst="rect">
            <a:avLst/>
          </a:prstGeom>
          <a:solidFill>
            <a:srgbClr val="0086B3"/>
          </a:solidFill>
        </p:spPr>
        <p:txBody>
          <a:bodyPr lIns="274320" tIns="91440" rIns="457200" bIns="91440"/>
          <a:lstStyle>
            <a:lvl1pPr marL="304518"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6" name="Title">
            <a:extLst>
              <a:ext uri="{FF2B5EF4-FFF2-40B4-BE49-F238E27FC236}">
                <a16:creationId xmlns:a16="http://schemas.microsoft.com/office/drawing/2014/main" id="{70C7EF8C-0BA6-4AE1-B0E1-3436BCD1BEF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530271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10">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0A436286-BA3C-405A-8A16-D5D786A34032}"/>
              </a:ext>
            </a:extLst>
          </p:cNvPr>
          <p:cNvSpPr>
            <a:spLocks noGrp="1"/>
          </p:cNvSpPr>
          <p:nvPr>
            <p:ph type="pic" sz="quarter" idx="19"/>
          </p:nvPr>
        </p:nvSpPr>
        <p:spPr>
          <a:xfrm>
            <a:off x="0" y="758952"/>
            <a:ext cx="9143381" cy="6099048"/>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7" name="Title">
            <a:extLst>
              <a:ext uri="{FF2B5EF4-FFF2-40B4-BE49-F238E27FC236}">
                <a16:creationId xmlns:a16="http://schemas.microsoft.com/office/drawing/2014/main" id="{C6B4A578-4C54-4D00-9660-4A47F24E1A8C}"/>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cSld>
  <p:clrMapOvr>
    <a:masterClrMapping/>
  </p:clrMapOvr>
  <p:extLst>
    <p:ext uri="{DCECCB84-F9BA-43D5-87BE-67443E8EF086}">
      <p15:sldGuideLst xmlns:p15="http://schemas.microsoft.com/office/powerpoint/2012/main">
        <p15:guide id="1" orient="horz" pos="1713">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11">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D10CEE2F-7326-4FE4-8E23-FB93793E9B0B}"/>
              </a:ext>
            </a:extLst>
          </p:cNvPr>
          <p:cNvSpPr>
            <a:spLocks noGrp="1"/>
          </p:cNvSpPr>
          <p:nvPr>
            <p:ph type="pic" sz="quarter" idx="19"/>
          </p:nvPr>
        </p:nvSpPr>
        <p:spPr>
          <a:xfrm>
            <a:off x="0" y="762000"/>
            <a:ext cx="9143381" cy="6096000"/>
          </a:xfrm>
          <a:prstGeom prst="rect">
            <a:avLst/>
          </a:prstGeom>
          <a:solidFill>
            <a:schemeClr val="accent4">
              <a:lumMod val="20000"/>
              <a:lumOff val="80000"/>
            </a:schemeClr>
          </a:solidFill>
          <a:ln>
            <a:noFill/>
          </a:ln>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3" name="Text Placeholder">
            <a:extLst>
              <a:ext uri="{FF2B5EF4-FFF2-40B4-BE49-F238E27FC236}">
                <a16:creationId xmlns:a16="http://schemas.microsoft.com/office/drawing/2014/main" id="{85683E01-E00B-41BD-8127-F710A53E4EDF}"/>
              </a:ext>
            </a:extLst>
          </p:cNvPr>
          <p:cNvSpPr>
            <a:spLocks noGrp="1"/>
          </p:cNvSpPr>
          <p:nvPr>
            <p:ph type="body" sz="quarter" idx="21"/>
          </p:nvPr>
        </p:nvSpPr>
        <p:spPr>
          <a:xfrm>
            <a:off x="0" y="4774372"/>
            <a:ext cx="5171768" cy="1583494"/>
          </a:xfrm>
          <a:prstGeom prst="rect">
            <a:avLst/>
          </a:prstGeom>
          <a:solidFill>
            <a:srgbClr val="0086B3"/>
          </a:solidFill>
          <a:ln>
            <a:noFill/>
          </a:ln>
        </p:spPr>
        <p:txBody>
          <a:bodyPr lIns="274320" tIns="91440" rIns="457200" bIns="91440"/>
          <a:lstStyle>
            <a:lvl1pPr marL="274320" indent="-158349">
              <a:lnSpc>
                <a:spcPts val="2500"/>
              </a:lnSpc>
              <a:spcBef>
                <a:spcPts val="1200"/>
              </a:spcBef>
              <a:spcAft>
                <a:spcPts val="0"/>
              </a:spcAft>
              <a:buFont typeface="Arial" panose="020B0604020202020204" pitchFamily="34" charset="0"/>
              <a:buChar char="•"/>
              <a:defRPr sz="2200">
                <a:ln>
                  <a:noFill/>
                </a:ln>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6" name="Title">
            <a:extLst>
              <a:ext uri="{FF2B5EF4-FFF2-40B4-BE49-F238E27FC236}">
                <a16:creationId xmlns:a16="http://schemas.microsoft.com/office/drawing/2014/main" id="{BFC52156-99A3-463B-AEBF-2EAEFA1AA68A}"/>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918296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Small Image 1">
    <p:spTree>
      <p:nvGrpSpPr>
        <p:cNvPr id="1" name=""/>
        <p:cNvGrpSpPr/>
        <p:nvPr/>
      </p:nvGrpSpPr>
      <p:grpSpPr>
        <a:xfrm>
          <a:off x="0" y="0"/>
          <a:ext cx="0" cy="0"/>
          <a:chOff x="0" y="0"/>
          <a:chExt cx="0" cy="0"/>
        </a:xfrm>
      </p:grpSpPr>
      <p:sp>
        <p:nvSpPr>
          <p:cNvPr id="10" name="Rectangle Left Side">
            <a:extLst>
              <a:ext uri="{FF2B5EF4-FFF2-40B4-BE49-F238E27FC236}">
                <a16:creationId xmlns:a16="http://schemas.microsoft.com/office/drawing/2014/main" id="{75113C0B-F588-4FCD-A56F-095A91A5C251}"/>
              </a:ext>
            </a:extLst>
          </p:cNvPr>
          <p:cNvSpPr/>
          <p:nvPr userDrawn="1"/>
        </p:nvSpPr>
        <p:spPr>
          <a:xfrm>
            <a:off x="1" y="758952"/>
            <a:ext cx="2333897"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2" name="Rectangle Right Side">
            <a:extLst>
              <a:ext uri="{FF2B5EF4-FFF2-40B4-BE49-F238E27FC236}">
                <a16:creationId xmlns:a16="http://schemas.microsoft.com/office/drawing/2014/main" id="{AC88E987-8348-4E9C-A20C-715BEDC68FD8}"/>
              </a:ext>
            </a:extLst>
          </p:cNvPr>
          <p:cNvSpPr/>
          <p:nvPr userDrawn="1"/>
        </p:nvSpPr>
        <p:spPr>
          <a:xfrm>
            <a:off x="2333900" y="758952"/>
            <a:ext cx="6810099" cy="609904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cxnSp>
        <p:nvCxnSpPr>
          <p:cNvPr id="20" name="Straight Connector bottom" hidden="1">
            <a:extLst>
              <a:ext uri="{FF2B5EF4-FFF2-40B4-BE49-F238E27FC236}">
                <a16:creationId xmlns:a16="http://schemas.microsoft.com/office/drawing/2014/main" id="{A04D43E9-4AAF-40D0-864F-D8083E0A5C17}"/>
              </a:ext>
            </a:extLst>
          </p:cNvPr>
          <p:cNvCxnSpPr>
            <a:cxnSpLocks/>
          </p:cNvCxnSpPr>
          <p:nvPr userDrawn="1"/>
        </p:nvCxnSpPr>
        <p:spPr>
          <a:xfrm>
            <a:off x="1473201" y="6424460"/>
            <a:ext cx="769402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a:extLst>
              <a:ext uri="{FF2B5EF4-FFF2-40B4-BE49-F238E27FC236}">
                <a16:creationId xmlns:a16="http://schemas.microsoft.com/office/drawing/2014/main" id="{DF628FCA-11AE-4C84-B56B-DF33F1DA4EFA}"/>
              </a:ext>
            </a:extLst>
          </p:cNvPr>
          <p:cNvSpPr/>
          <p:nvPr userDrawn="1"/>
        </p:nvSpPr>
        <p:spPr>
          <a:xfrm>
            <a:off x="1473201" y="1281018"/>
            <a:ext cx="7694020" cy="5126024"/>
          </a:xfrm>
          <a:prstGeom prst="rect">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5" name="Picture Placeholder">
            <a:extLst>
              <a:ext uri="{FF2B5EF4-FFF2-40B4-BE49-F238E27FC236}">
                <a16:creationId xmlns:a16="http://schemas.microsoft.com/office/drawing/2014/main" id="{A71EB45F-4F52-4ABE-8EEC-3F841F49CBC8}"/>
              </a:ext>
            </a:extLst>
          </p:cNvPr>
          <p:cNvSpPr>
            <a:spLocks noGrp="1"/>
          </p:cNvSpPr>
          <p:nvPr>
            <p:ph type="pic" sz="quarter" idx="11"/>
          </p:nvPr>
        </p:nvSpPr>
        <p:spPr>
          <a:xfrm>
            <a:off x="5596707" y="1744468"/>
            <a:ext cx="3030423" cy="3319214"/>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3" name="Title">
            <a:extLst>
              <a:ext uri="{FF2B5EF4-FFF2-40B4-BE49-F238E27FC236}">
                <a16:creationId xmlns:a16="http://schemas.microsoft.com/office/drawing/2014/main" id="{67FF7C9A-1BA8-4E18-873F-9B90AAD118AE}"/>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14" name="Text Placeholder">
            <a:extLst>
              <a:ext uri="{FF2B5EF4-FFF2-40B4-BE49-F238E27FC236}">
                <a16:creationId xmlns:a16="http://schemas.microsoft.com/office/drawing/2014/main" id="{48C70450-DE43-4AE3-92D4-07CECDC120CD}"/>
              </a:ext>
            </a:extLst>
          </p:cNvPr>
          <p:cNvSpPr>
            <a:spLocks noGrp="1"/>
          </p:cNvSpPr>
          <p:nvPr>
            <p:ph type="body" sz="quarter" idx="12"/>
          </p:nvPr>
        </p:nvSpPr>
        <p:spPr>
          <a:xfrm>
            <a:off x="1707538" y="1652056"/>
            <a:ext cx="3659592" cy="4766356"/>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tx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2223681100"/>
      </p:ext>
    </p:extLst>
  </p:cSld>
  <p:clrMapOvr>
    <a:masterClrMapping/>
  </p:clrMapOvr>
  <p:extLst>
    <p:ext uri="{DCECCB84-F9BA-43D5-87BE-67443E8EF086}">
      <p15:sldGuideLst xmlns:p15="http://schemas.microsoft.com/office/powerpoint/2012/main">
        <p15:guide id="1" pos="1248">
          <p15:clr>
            <a:srgbClr val="FBAE40"/>
          </p15:clr>
        </p15:guide>
        <p15:guide id="2" orient="horz" pos="4047">
          <p15:clr>
            <a:srgbClr val="FBAE40"/>
          </p15:clr>
        </p15:guide>
        <p15:guide id="3" pos="928">
          <p15:clr>
            <a:srgbClr val="FBAE40"/>
          </p15:clr>
        </p15:guide>
        <p15:guide id="4" orient="horz" pos="11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Small Image With Sync">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CC05D51-2447-431B-846A-602C6CEC8D45}"/>
              </a:ext>
            </a:extLst>
          </p:cNvPr>
          <p:cNvSpPr/>
          <p:nvPr userDrawn="1"/>
        </p:nvSpPr>
        <p:spPr>
          <a:xfrm>
            <a:off x="508003" y="1159998"/>
            <a:ext cx="8188957" cy="5126054"/>
          </a:xfrm>
          <a:prstGeom prst="rect">
            <a:avLst/>
          </a:prstGeom>
          <a:solidFill>
            <a:srgbClr val="AFEA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0" name="Text Placeholder 1">
            <a:extLst>
              <a:ext uri="{FF2B5EF4-FFF2-40B4-BE49-F238E27FC236}">
                <a16:creationId xmlns:a16="http://schemas.microsoft.com/office/drawing/2014/main" id="{7C741A81-A981-4836-85BC-BD8463D59B75}"/>
              </a:ext>
            </a:extLst>
          </p:cNvPr>
          <p:cNvSpPr>
            <a:spLocks noGrp="1"/>
          </p:cNvSpPr>
          <p:nvPr>
            <p:ph type="body" sz="quarter" idx="11"/>
          </p:nvPr>
        </p:nvSpPr>
        <p:spPr>
          <a:xfrm>
            <a:off x="518821" y="1460169"/>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1" name="Text Placeholder 2">
            <a:extLst>
              <a:ext uri="{FF2B5EF4-FFF2-40B4-BE49-F238E27FC236}">
                <a16:creationId xmlns:a16="http://schemas.microsoft.com/office/drawing/2014/main" id="{0333AB08-B09D-4F8F-8BAC-51D38C284965}"/>
              </a:ext>
            </a:extLst>
          </p:cNvPr>
          <p:cNvSpPr>
            <a:spLocks noGrp="1"/>
          </p:cNvSpPr>
          <p:nvPr>
            <p:ph type="body" sz="quarter" idx="12"/>
          </p:nvPr>
        </p:nvSpPr>
        <p:spPr>
          <a:xfrm>
            <a:off x="518821" y="2034158"/>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2" name="Text Placeholder 3">
            <a:extLst>
              <a:ext uri="{FF2B5EF4-FFF2-40B4-BE49-F238E27FC236}">
                <a16:creationId xmlns:a16="http://schemas.microsoft.com/office/drawing/2014/main" id="{B61CE64B-DA7F-4935-A014-D93F55BF5DEE}"/>
              </a:ext>
            </a:extLst>
          </p:cNvPr>
          <p:cNvSpPr>
            <a:spLocks noGrp="1"/>
          </p:cNvSpPr>
          <p:nvPr>
            <p:ph type="body" sz="quarter" idx="13"/>
          </p:nvPr>
        </p:nvSpPr>
        <p:spPr>
          <a:xfrm>
            <a:off x="518821" y="2608148"/>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3" name="Text Placeholder 4">
            <a:extLst>
              <a:ext uri="{FF2B5EF4-FFF2-40B4-BE49-F238E27FC236}">
                <a16:creationId xmlns:a16="http://schemas.microsoft.com/office/drawing/2014/main" id="{663CBDC6-ACA9-4183-ADDC-E0D82AF3AD1E}"/>
              </a:ext>
            </a:extLst>
          </p:cNvPr>
          <p:cNvSpPr>
            <a:spLocks noGrp="1"/>
          </p:cNvSpPr>
          <p:nvPr>
            <p:ph type="body" sz="quarter" idx="14"/>
          </p:nvPr>
        </p:nvSpPr>
        <p:spPr>
          <a:xfrm>
            <a:off x="518821" y="3182138"/>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4" name="Text Placeholder 5">
            <a:extLst>
              <a:ext uri="{FF2B5EF4-FFF2-40B4-BE49-F238E27FC236}">
                <a16:creationId xmlns:a16="http://schemas.microsoft.com/office/drawing/2014/main" id="{2171965A-3C2E-48C9-9C69-41F0AFAC5D66}"/>
              </a:ext>
            </a:extLst>
          </p:cNvPr>
          <p:cNvSpPr>
            <a:spLocks noGrp="1"/>
          </p:cNvSpPr>
          <p:nvPr>
            <p:ph type="body" sz="quarter" idx="15"/>
          </p:nvPr>
        </p:nvSpPr>
        <p:spPr>
          <a:xfrm>
            <a:off x="518821" y="3756128"/>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5" name="Text Placeholder 6">
            <a:extLst>
              <a:ext uri="{FF2B5EF4-FFF2-40B4-BE49-F238E27FC236}">
                <a16:creationId xmlns:a16="http://schemas.microsoft.com/office/drawing/2014/main" id="{22C85221-BD52-442B-A779-3300076C379F}"/>
              </a:ext>
            </a:extLst>
          </p:cNvPr>
          <p:cNvSpPr>
            <a:spLocks noGrp="1"/>
          </p:cNvSpPr>
          <p:nvPr>
            <p:ph type="body" sz="quarter" idx="16"/>
          </p:nvPr>
        </p:nvSpPr>
        <p:spPr>
          <a:xfrm>
            <a:off x="518821" y="4330118"/>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6" name="Text Placeholder 7">
            <a:extLst>
              <a:ext uri="{FF2B5EF4-FFF2-40B4-BE49-F238E27FC236}">
                <a16:creationId xmlns:a16="http://schemas.microsoft.com/office/drawing/2014/main" id="{E0C054AD-44BC-4ED5-AD85-9C2E26C1209D}"/>
              </a:ext>
            </a:extLst>
          </p:cNvPr>
          <p:cNvSpPr>
            <a:spLocks noGrp="1"/>
          </p:cNvSpPr>
          <p:nvPr>
            <p:ph type="body" sz="quarter" idx="17"/>
          </p:nvPr>
        </p:nvSpPr>
        <p:spPr>
          <a:xfrm>
            <a:off x="518821" y="4904107"/>
            <a:ext cx="8167980" cy="523771"/>
          </a:xfrm>
          <a:prstGeom prst="rect">
            <a:avLst/>
          </a:prstGeom>
          <a:solidFill>
            <a:srgbClr val="0086B3">
              <a:alpha val="25000"/>
            </a:srgbClr>
          </a:solidFill>
        </p:spPr>
        <p:txBody>
          <a:bodyPr tIns="45720"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7" name="Text Placeholder 8">
            <a:extLst>
              <a:ext uri="{FF2B5EF4-FFF2-40B4-BE49-F238E27FC236}">
                <a16:creationId xmlns:a16="http://schemas.microsoft.com/office/drawing/2014/main" id="{8CB65333-FF36-4A6F-86C2-52633D574314}"/>
              </a:ext>
            </a:extLst>
          </p:cNvPr>
          <p:cNvSpPr>
            <a:spLocks noGrp="1"/>
          </p:cNvSpPr>
          <p:nvPr>
            <p:ph type="body" sz="quarter" idx="18"/>
          </p:nvPr>
        </p:nvSpPr>
        <p:spPr>
          <a:xfrm>
            <a:off x="518821" y="5478101"/>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8" name="Picture Placeholder">
            <a:extLst>
              <a:ext uri="{FF2B5EF4-FFF2-40B4-BE49-F238E27FC236}">
                <a16:creationId xmlns:a16="http://schemas.microsoft.com/office/drawing/2014/main" id="{C1C89AEE-0AA8-4ABE-BBA6-DB584A24084F}"/>
              </a:ext>
            </a:extLst>
          </p:cNvPr>
          <p:cNvSpPr>
            <a:spLocks noGrp="1"/>
          </p:cNvSpPr>
          <p:nvPr>
            <p:ph type="pic" sz="quarter" idx="19"/>
          </p:nvPr>
        </p:nvSpPr>
        <p:spPr>
          <a:xfrm>
            <a:off x="5207592" y="1449319"/>
            <a:ext cx="3117101" cy="3671647"/>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19" name="Title">
            <a:extLst>
              <a:ext uri="{FF2B5EF4-FFF2-40B4-BE49-F238E27FC236}">
                <a16:creationId xmlns:a16="http://schemas.microsoft.com/office/drawing/2014/main" id="{09148209-9496-4151-AABB-6667F5351DDF}"/>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78362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bg/>
                                          </p:spTgt>
                                        </p:tgtEl>
                                        <p:attrNameLst>
                                          <p:attrName>style.visibility</p:attrName>
                                        </p:attrNameLst>
                                      </p:cBhvr>
                                      <p:to>
                                        <p:strVal val="visible"/>
                                      </p:to>
                                    </p:set>
                                    <p:animEffect transition="in" filter="fade">
                                      <p:cBhvr>
                                        <p:cTn id="21" dur="1000"/>
                                        <p:tgtEl>
                                          <p:spTgt spid="11">
                                            <p:bg/>
                                          </p:spTgt>
                                        </p:tgtEl>
                                      </p:cBhvr>
                                    </p:animEffect>
                                    <p:anim calcmode="lin" valueType="num">
                                      <p:cBhvr>
                                        <p:cTn id="22" dur="1000" fill="hold"/>
                                        <p:tgtEl>
                                          <p:spTgt spid="11">
                                            <p:bg/>
                                          </p:spTgt>
                                        </p:tgtEl>
                                        <p:attrNameLst>
                                          <p:attrName>ppt_x</p:attrName>
                                        </p:attrNameLst>
                                      </p:cBhvr>
                                      <p:tavLst>
                                        <p:tav tm="0">
                                          <p:val>
                                            <p:strVal val="#ppt_x"/>
                                          </p:val>
                                        </p:tav>
                                        <p:tav tm="100000">
                                          <p:val>
                                            <p:strVal val="#ppt_x"/>
                                          </p:val>
                                        </p:tav>
                                      </p:tavLst>
                                    </p:anim>
                                    <p:anim calcmode="lin" valueType="num">
                                      <p:cBhvr>
                                        <p:cTn id="23"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nodePh="1">
                                  <p:stCondLst>
                                    <p:cond delay="0"/>
                                  </p:stCondLst>
                                  <p:endCondLst>
                                    <p:cond evt="begin" delay="0">
                                      <p:tn val="26"/>
                                    </p:cond>
                                  </p:end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bg/>
                                          </p:spTgt>
                                        </p:tgtEl>
                                        <p:attrNameLst>
                                          <p:attrName>style.visibility</p:attrName>
                                        </p:attrNameLst>
                                      </p:cBhvr>
                                      <p:to>
                                        <p:strVal val="visible"/>
                                      </p:to>
                                    </p:set>
                                    <p:animEffect transition="in" filter="fade">
                                      <p:cBhvr>
                                        <p:cTn id="35" dur="1000"/>
                                        <p:tgtEl>
                                          <p:spTgt spid="12">
                                            <p:bg/>
                                          </p:spTgt>
                                        </p:tgtEl>
                                      </p:cBhvr>
                                    </p:animEffect>
                                    <p:anim calcmode="lin" valueType="num">
                                      <p:cBhvr>
                                        <p:cTn id="36" dur="1000" fill="hold"/>
                                        <p:tgtEl>
                                          <p:spTgt spid="12">
                                            <p:bg/>
                                          </p:spTgt>
                                        </p:tgtEl>
                                        <p:attrNameLst>
                                          <p:attrName>ppt_x</p:attrName>
                                        </p:attrNameLst>
                                      </p:cBhvr>
                                      <p:tavLst>
                                        <p:tav tm="0">
                                          <p:val>
                                            <p:strVal val="#ppt_x"/>
                                          </p:val>
                                        </p:tav>
                                        <p:tav tm="100000">
                                          <p:val>
                                            <p:strVal val="#ppt_x"/>
                                          </p:val>
                                        </p:tav>
                                      </p:tavLst>
                                    </p:anim>
                                    <p:anim calcmode="lin" valueType="num">
                                      <p:cBhvr>
                                        <p:cTn id="37"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nodePh="1">
                                  <p:stCondLst>
                                    <p:cond delay="0"/>
                                  </p:stCondLst>
                                  <p:endCondLst>
                                    <p:cond evt="begin" delay="0">
                                      <p:tn val="40"/>
                                    </p:cond>
                                  </p:end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1000"/>
                                        <p:tgtEl>
                                          <p:spTgt spid="12">
                                            <p:txEl>
                                              <p:pRg st="0" end="0"/>
                                            </p:txEl>
                                          </p:spTgt>
                                        </p:tgtEl>
                                      </p:cBhvr>
                                    </p:animEffect>
                                    <p:anim calcmode="lin" valueType="num">
                                      <p:cBhvr>
                                        <p:cTn id="4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bg/>
                                          </p:spTgt>
                                        </p:tgtEl>
                                        <p:attrNameLst>
                                          <p:attrName>style.visibility</p:attrName>
                                        </p:attrNameLst>
                                      </p:cBhvr>
                                      <p:to>
                                        <p:strVal val="visible"/>
                                      </p:to>
                                    </p:set>
                                    <p:animEffect transition="in" filter="fade">
                                      <p:cBhvr>
                                        <p:cTn id="49" dur="1000"/>
                                        <p:tgtEl>
                                          <p:spTgt spid="13">
                                            <p:bg/>
                                          </p:spTgt>
                                        </p:tgtEl>
                                      </p:cBhvr>
                                    </p:animEffect>
                                    <p:anim calcmode="lin" valueType="num">
                                      <p:cBhvr>
                                        <p:cTn id="50" dur="1000" fill="hold"/>
                                        <p:tgtEl>
                                          <p:spTgt spid="13">
                                            <p:bg/>
                                          </p:spTgt>
                                        </p:tgtEl>
                                        <p:attrNameLst>
                                          <p:attrName>ppt_x</p:attrName>
                                        </p:attrNameLst>
                                      </p:cBhvr>
                                      <p:tavLst>
                                        <p:tav tm="0">
                                          <p:val>
                                            <p:strVal val="#ppt_x"/>
                                          </p:val>
                                        </p:tav>
                                        <p:tav tm="100000">
                                          <p:val>
                                            <p:strVal val="#ppt_x"/>
                                          </p:val>
                                        </p:tav>
                                      </p:tavLst>
                                    </p:anim>
                                    <p:anim calcmode="lin" valueType="num">
                                      <p:cBhvr>
                                        <p:cTn id="51"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nodePh="1">
                                  <p:stCondLst>
                                    <p:cond delay="0"/>
                                  </p:stCondLst>
                                  <p:endCondLst>
                                    <p:cond evt="begin" delay="0">
                                      <p:tn val="54"/>
                                    </p:cond>
                                  </p:end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1000"/>
                                        <p:tgtEl>
                                          <p:spTgt spid="13">
                                            <p:txEl>
                                              <p:pRg st="0" end="0"/>
                                            </p:txEl>
                                          </p:spTgt>
                                        </p:tgtEl>
                                      </p:cBhvr>
                                    </p:animEffect>
                                    <p:anim calcmode="lin" valueType="num">
                                      <p:cBhvr>
                                        <p:cTn id="5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bg/>
                                          </p:spTgt>
                                        </p:tgtEl>
                                        <p:attrNameLst>
                                          <p:attrName>style.visibility</p:attrName>
                                        </p:attrNameLst>
                                      </p:cBhvr>
                                      <p:to>
                                        <p:strVal val="visible"/>
                                      </p:to>
                                    </p:set>
                                    <p:animEffect transition="in" filter="fade">
                                      <p:cBhvr>
                                        <p:cTn id="63" dur="1000"/>
                                        <p:tgtEl>
                                          <p:spTgt spid="14">
                                            <p:bg/>
                                          </p:spTgt>
                                        </p:tgtEl>
                                      </p:cBhvr>
                                    </p:animEffect>
                                    <p:anim calcmode="lin" valueType="num">
                                      <p:cBhvr>
                                        <p:cTn id="64" dur="1000" fill="hold"/>
                                        <p:tgtEl>
                                          <p:spTgt spid="14">
                                            <p:bg/>
                                          </p:spTgt>
                                        </p:tgtEl>
                                        <p:attrNameLst>
                                          <p:attrName>ppt_x</p:attrName>
                                        </p:attrNameLst>
                                      </p:cBhvr>
                                      <p:tavLst>
                                        <p:tav tm="0">
                                          <p:val>
                                            <p:strVal val="#ppt_x"/>
                                          </p:val>
                                        </p:tav>
                                        <p:tav tm="100000">
                                          <p:val>
                                            <p:strVal val="#ppt_x"/>
                                          </p:val>
                                        </p:tav>
                                      </p:tavLst>
                                    </p:anim>
                                    <p:anim calcmode="lin" valueType="num">
                                      <p:cBhvr>
                                        <p:cTn id="65"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nodePh="1">
                                  <p:stCondLst>
                                    <p:cond delay="0"/>
                                  </p:stCondLst>
                                  <p:endCondLst>
                                    <p:cond evt="begin" delay="0">
                                      <p:tn val="68"/>
                                    </p:cond>
                                  </p:end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1000"/>
                                        <p:tgtEl>
                                          <p:spTgt spid="14">
                                            <p:txEl>
                                              <p:pRg st="0" end="0"/>
                                            </p:txEl>
                                          </p:spTgt>
                                        </p:tgtEl>
                                      </p:cBhvr>
                                    </p:animEffect>
                                    <p:anim calcmode="lin" valueType="num">
                                      <p:cBhvr>
                                        <p:cTn id="7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bg/>
                                          </p:spTgt>
                                        </p:tgtEl>
                                        <p:attrNameLst>
                                          <p:attrName>style.visibility</p:attrName>
                                        </p:attrNameLst>
                                      </p:cBhvr>
                                      <p:to>
                                        <p:strVal val="visible"/>
                                      </p:to>
                                    </p:set>
                                    <p:animEffect transition="in" filter="fade">
                                      <p:cBhvr>
                                        <p:cTn id="77" dur="1000"/>
                                        <p:tgtEl>
                                          <p:spTgt spid="15">
                                            <p:bg/>
                                          </p:spTgt>
                                        </p:tgtEl>
                                      </p:cBhvr>
                                    </p:animEffect>
                                    <p:anim calcmode="lin" valueType="num">
                                      <p:cBhvr>
                                        <p:cTn id="78" dur="1000" fill="hold"/>
                                        <p:tgtEl>
                                          <p:spTgt spid="15">
                                            <p:bg/>
                                          </p:spTgt>
                                        </p:tgtEl>
                                        <p:attrNameLst>
                                          <p:attrName>ppt_x</p:attrName>
                                        </p:attrNameLst>
                                      </p:cBhvr>
                                      <p:tavLst>
                                        <p:tav tm="0">
                                          <p:val>
                                            <p:strVal val="#ppt_x"/>
                                          </p:val>
                                        </p:tav>
                                        <p:tav tm="100000">
                                          <p:val>
                                            <p:strVal val="#ppt_x"/>
                                          </p:val>
                                        </p:tav>
                                      </p:tavLst>
                                    </p:anim>
                                    <p:anim calcmode="lin" valueType="num">
                                      <p:cBhvr>
                                        <p:cTn id="79"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nodePh="1">
                                  <p:stCondLst>
                                    <p:cond delay="0"/>
                                  </p:stCondLst>
                                  <p:endCondLst>
                                    <p:cond evt="begin" delay="0">
                                      <p:tn val="82"/>
                                    </p:cond>
                                  </p:endCondLst>
                                  <p:childTnLst>
                                    <p:set>
                                      <p:cBhvr>
                                        <p:cTn id="83" dur="1" fill="hold">
                                          <p:stCondLst>
                                            <p:cond delay="0"/>
                                          </p:stCondLst>
                                        </p:cTn>
                                        <p:tgtEl>
                                          <p:spTgt spid="15">
                                            <p:txEl>
                                              <p:pRg st="0" end="0"/>
                                            </p:txEl>
                                          </p:spTgt>
                                        </p:tgtEl>
                                        <p:attrNameLst>
                                          <p:attrName>style.visibility</p:attrName>
                                        </p:attrNameLst>
                                      </p:cBhvr>
                                      <p:to>
                                        <p:strVal val="visible"/>
                                      </p:to>
                                    </p:set>
                                    <p:animEffect transition="in" filter="fade">
                                      <p:cBhvr>
                                        <p:cTn id="84" dur="1000"/>
                                        <p:tgtEl>
                                          <p:spTgt spid="15">
                                            <p:txEl>
                                              <p:pRg st="0" end="0"/>
                                            </p:txEl>
                                          </p:spTgt>
                                        </p:tgtEl>
                                      </p:cBhvr>
                                    </p:animEffect>
                                    <p:anim calcmode="lin" valueType="num">
                                      <p:cBhvr>
                                        <p:cTn id="8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bg/>
                                          </p:spTgt>
                                        </p:tgtEl>
                                        <p:attrNameLst>
                                          <p:attrName>style.visibility</p:attrName>
                                        </p:attrNameLst>
                                      </p:cBhvr>
                                      <p:to>
                                        <p:strVal val="visible"/>
                                      </p:to>
                                    </p:set>
                                    <p:animEffect transition="in" filter="fade">
                                      <p:cBhvr>
                                        <p:cTn id="91" dur="1000"/>
                                        <p:tgtEl>
                                          <p:spTgt spid="16">
                                            <p:bg/>
                                          </p:spTgt>
                                        </p:tgtEl>
                                      </p:cBhvr>
                                    </p:animEffect>
                                    <p:anim calcmode="lin" valueType="num">
                                      <p:cBhvr>
                                        <p:cTn id="92" dur="1000" fill="hold"/>
                                        <p:tgtEl>
                                          <p:spTgt spid="16">
                                            <p:bg/>
                                          </p:spTgt>
                                        </p:tgtEl>
                                        <p:attrNameLst>
                                          <p:attrName>ppt_x</p:attrName>
                                        </p:attrNameLst>
                                      </p:cBhvr>
                                      <p:tavLst>
                                        <p:tav tm="0">
                                          <p:val>
                                            <p:strVal val="#ppt_x"/>
                                          </p:val>
                                        </p:tav>
                                        <p:tav tm="100000">
                                          <p:val>
                                            <p:strVal val="#ppt_x"/>
                                          </p:val>
                                        </p:tav>
                                      </p:tavLst>
                                    </p:anim>
                                    <p:anim calcmode="lin" valueType="num">
                                      <p:cBhvr>
                                        <p:cTn id="93"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nodePh="1">
                                  <p:stCondLst>
                                    <p:cond delay="0"/>
                                  </p:stCondLst>
                                  <p:endCondLst>
                                    <p:cond evt="begin" delay="0">
                                      <p:tn val="96"/>
                                    </p:cond>
                                  </p:endCondLst>
                                  <p:childTnLst>
                                    <p:set>
                                      <p:cBhvr>
                                        <p:cTn id="97" dur="1" fill="hold">
                                          <p:stCondLst>
                                            <p:cond delay="0"/>
                                          </p:stCondLst>
                                        </p:cTn>
                                        <p:tgtEl>
                                          <p:spTgt spid="16">
                                            <p:txEl>
                                              <p:pRg st="0" end="0"/>
                                            </p:txEl>
                                          </p:spTgt>
                                        </p:tgtEl>
                                        <p:attrNameLst>
                                          <p:attrName>style.visibility</p:attrName>
                                        </p:attrNameLst>
                                      </p:cBhvr>
                                      <p:to>
                                        <p:strVal val="visible"/>
                                      </p:to>
                                    </p:set>
                                    <p:animEffect transition="in" filter="fade">
                                      <p:cBhvr>
                                        <p:cTn id="98" dur="1000"/>
                                        <p:tgtEl>
                                          <p:spTgt spid="16">
                                            <p:txEl>
                                              <p:pRg st="0" end="0"/>
                                            </p:txEl>
                                          </p:spTgt>
                                        </p:tgtEl>
                                      </p:cBhvr>
                                    </p:animEffect>
                                    <p:anim calcmode="lin" valueType="num">
                                      <p:cBhvr>
                                        <p:cTn id="9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7">
                                            <p:bg/>
                                          </p:spTgt>
                                        </p:tgtEl>
                                        <p:attrNameLst>
                                          <p:attrName>style.visibility</p:attrName>
                                        </p:attrNameLst>
                                      </p:cBhvr>
                                      <p:to>
                                        <p:strVal val="visible"/>
                                      </p:to>
                                    </p:set>
                                    <p:animEffect transition="in" filter="fade">
                                      <p:cBhvr>
                                        <p:cTn id="105" dur="1000"/>
                                        <p:tgtEl>
                                          <p:spTgt spid="17">
                                            <p:bg/>
                                          </p:spTgt>
                                        </p:tgtEl>
                                      </p:cBhvr>
                                    </p:animEffect>
                                    <p:anim calcmode="lin" valueType="num">
                                      <p:cBhvr>
                                        <p:cTn id="106" dur="1000" fill="hold"/>
                                        <p:tgtEl>
                                          <p:spTgt spid="17">
                                            <p:bg/>
                                          </p:spTgt>
                                        </p:tgtEl>
                                        <p:attrNameLst>
                                          <p:attrName>ppt_x</p:attrName>
                                        </p:attrNameLst>
                                      </p:cBhvr>
                                      <p:tavLst>
                                        <p:tav tm="0">
                                          <p:val>
                                            <p:strVal val="#ppt_x"/>
                                          </p:val>
                                        </p:tav>
                                        <p:tav tm="100000">
                                          <p:val>
                                            <p:strVal val="#ppt_x"/>
                                          </p:val>
                                        </p:tav>
                                      </p:tavLst>
                                    </p:anim>
                                    <p:anim calcmode="lin" valueType="num">
                                      <p:cBhvr>
                                        <p:cTn id="107"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nodePh="1">
                                  <p:stCondLst>
                                    <p:cond delay="0"/>
                                  </p:stCondLst>
                                  <p:endCondLst>
                                    <p:cond evt="begin" delay="0">
                                      <p:tn val="110"/>
                                    </p:cond>
                                  </p:endCondLst>
                                  <p:childTnLst>
                                    <p:set>
                                      <p:cBhvr>
                                        <p:cTn id="111" dur="1" fill="hold">
                                          <p:stCondLst>
                                            <p:cond delay="0"/>
                                          </p:stCondLst>
                                        </p:cTn>
                                        <p:tgtEl>
                                          <p:spTgt spid="17">
                                            <p:txEl>
                                              <p:pRg st="0" end="0"/>
                                            </p:txEl>
                                          </p:spTgt>
                                        </p:tgtEl>
                                        <p:attrNameLst>
                                          <p:attrName>style.visibility</p:attrName>
                                        </p:attrNameLst>
                                      </p:cBhvr>
                                      <p:to>
                                        <p:strVal val="visible"/>
                                      </p:to>
                                    </p:set>
                                    <p:animEffect transition="in" filter="fade">
                                      <p:cBhvr>
                                        <p:cTn id="112" dur="1000"/>
                                        <p:tgtEl>
                                          <p:spTgt spid="17">
                                            <p:txEl>
                                              <p:pRg st="0" end="0"/>
                                            </p:txEl>
                                          </p:spTgt>
                                        </p:tgtEl>
                                      </p:cBhvr>
                                    </p:animEffect>
                                    <p:anim calcmode="lin" valueType="num">
                                      <p:cBhvr>
                                        <p:cTn id="1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14"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tmplLst>
          <p:tmpl>
            <p:tnLst>
              <p:par>
                <p:cTn presetID="42"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animBg="1">
        <p:tmplLst>
          <p:tmpl>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animBg="1">
        <p:tmplLst>
          <p:tmpl>
            <p:tnLst>
              <p:par>
                <p:cTn presetID="42"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animBg="1">
        <p:tmplLst>
          <p:tmpl>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animBg="1">
        <p:tmplLst>
          <p:tmpl>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animBg="1">
        <p:tmplLst>
          <p:tmpl>
            <p:tnLst>
              <p:par>
                <p:cTn presetID="42"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animBg="1">
        <p:tmplLst>
          <p:tmpl>
            <p:tnLst>
              <p:par>
                <p:cTn presetID="42"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animBg="1">
        <p:tmplLst>
          <p:tmpl>
            <p:tnLst>
              <p:par>
                <p:cTn presetID="42"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pos="2880">
          <p15:clr>
            <a:srgbClr val="FBAE40"/>
          </p15:clr>
        </p15:guide>
        <p15:guide id="2" pos="5472">
          <p15:clr>
            <a:srgbClr val="FBAE40"/>
          </p15:clr>
        </p15:guide>
        <p15:guide id="4" orient="horz" pos="404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view">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8" name="Text Placeholder">
            <a:extLst>
              <a:ext uri="{FF2B5EF4-FFF2-40B4-BE49-F238E27FC236}">
                <a16:creationId xmlns:a16="http://schemas.microsoft.com/office/drawing/2014/main" id="{7CB0EB47-651D-4C39-B35A-0A680BCDA5F1}"/>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26927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9B6CC04-6A80-4CFE-8002-4BC1BDD472F2}"/>
              </a:ext>
            </a:extLst>
          </p:cNvPr>
          <p:cNvSpPr/>
          <p:nvPr userDrawn="1"/>
        </p:nvSpPr>
        <p:spPr>
          <a:xfrm>
            <a:off x="616" y="758952"/>
            <a:ext cx="4723784"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pic>
        <p:nvPicPr>
          <p:cNvPr id="8" name="Picture">
            <a:extLst>
              <a:ext uri="{FF2B5EF4-FFF2-40B4-BE49-F238E27FC236}">
                <a16:creationId xmlns:a16="http://schemas.microsoft.com/office/drawing/2014/main" id="{2E466589-3D2A-4B9D-9278-7986811CAB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5759242" y="1977510"/>
            <a:ext cx="2443544" cy="3468710"/>
          </a:xfrm>
          <a:prstGeom prst="rect">
            <a:avLst/>
          </a:prstGeom>
          <a:noFill/>
          <a:ln w="9525">
            <a:noFill/>
            <a:miter lim="800000"/>
            <a:headEnd/>
            <a:tailEnd/>
          </a:ln>
        </p:spPr>
      </p:pic>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9" name="Text Placeholder">
            <a:extLst>
              <a:ext uri="{FF2B5EF4-FFF2-40B4-BE49-F238E27FC236}">
                <a16:creationId xmlns:a16="http://schemas.microsoft.com/office/drawing/2014/main" id="{4B548C69-BBA9-44A5-A66A-4A21F6AB0DDE}"/>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
        <p:nvSpPr>
          <p:cNvPr id="6" name="Oval 5">
            <a:extLst>
              <a:ext uri="{FF2B5EF4-FFF2-40B4-BE49-F238E27FC236}">
                <a16:creationId xmlns:a16="http://schemas.microsoft.com/office/drawing/2014/main" id="{FC18106F-CD9B-4436-BF62-2AD85976EDFA}"/>
              </a:ext>
            </a:extLst>
          </p:cNvPr>
          <p:cNvSpPr/>
          <p:nvPr userDrawn="1"/>
        </p:nvSpPr>
        <p:spPr>
          <a:xfrm>
            <a:off x="6935821" y="2101173"/>
            <a:ext cx="126460" cy="12646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custDataLst>
      <p:tags r:id="rId1"/>
    </p:custDataLst>
    <p:extLst>
      <p:ext uri="{BB962C8B-B14F-4D97-AF65-F5344CB8AC3E}">
        <p14:creationId xmlns:p14="http://schemas.microsoft.com/office/powerpoint/2010/main" val="12514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orizontal Tabs 1: INTRO">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id="{392535EC-05F5-4D8B-84C4-110D724E5C04}"/>
              </a:ext>
            </a:extLst>
          </p:cNvPr>
          <p:cNvSpPr>
            <a:spLocks noGrp="1"/>
          </p:cNvSpPr>
          <p:nvPr>
            <p:ph type="pic" sz="quarter" idx="20"/>
          </p:nvPr>
        </p:nvSpPr>
        <p:spPr>
          <a:xfrm>
            <a:off x="1" y="758953"/>
            <a:ext cx="9144000" cy="5244098"/>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21" name="Text Placeholder">
            <a:extLst>
              <a:ext uri="{FF2B5EF4-FFF2-40B4-BE49-F238E27FC236}">
                <a16:creationId xmlns:a16="http://schemas.microsoft.com/office/drawing/2014/main" id="{788671F0-6017-4E66-86CF-BEB8A09D675D}"/>
              </a:ext>
            </a:extLst>
          </p:cNvPr>
          <p:cNvSpPr>
            <a:spLocks noGrp="1"/>
          </p:cNvSpPr>
          <p:nvPr>
            <p:ph type="body" sz="quarter" idx="16" hasCustomPrompt="1"/>
          </p:nvPr>
        </p:nvSpPr>
        <p:spPr>
          <a:xfrm>
            <a:off x="0" y="5278311"/>
            <a:ext cx="9144000" cy="734562"/>
          </a:xfrm>
          <a:prstGeom prst="rect">
            <a:avLst/>
          </a:prstGeom>
          <a:solidFill>
            <a:schemeClr val="bg1">
              <a:lumMod val="85000"/>
            </a:schemeClr>
          </a:solidFill>
        </p:spPr>
        <p:txBody>
          <a:bodyPr anchor="ctr">
            <a:noAutofit/>
          </a:bodyPr>
          <a:lstStyle>
            <a:lvl1pPr marL="0" indent="0" algn="ctr">
              <a:lnSpc>
                <a:spcPts val="2100"/>
              </a:lnSpc>
              <a:spcBef>
                <a:spcPts val="0"/>
              </a:spcBef>
              <a:spcAft>
                <a:spcPts val="0"/>
              </a:spcAft>
              <a:buNone/>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Title">
            <a:extLst>
              <a:ext uri="{FF2B5EF4-FFF2-40B4-BE49-F238E27FC236}">
                <a16:creationId xmlns:a16="http://schemas.microsoft.com/office/drawing/2014/main" id="{4C591BFC-DF0F-41CF-97D2-6B258C830B87}"/>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844699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abs 1: INTRO">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id="{90490598-2ACA-401C-AA16-7E7C0D325645}"/>
              </a:ext>
            </a:extLst>
          </p:cNvPr>
          <p:cNvSpPr>
            <a:spLocks noGrp="1"/>
          </p:cNvSpPr>
          <p:nvPr>
            <p:ph type="pic" sz="quarter" idx="14"/>
          </p:nvPr>
        </p:nvSpPr>
        <p:spPr>
          <a:xfrm>
            <a:off x="3081106" y="762000"/>
            <a:ext cx="6062895" cy="6099048"/>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0" name="Title">
            <a:extLst>
              <a:ext uri="{FF2B5EF4-FFF2-40B4-BE49-F238E27FC236}">
                <a16:creationId xmlns:a16="http://schemas.microsoft.com/office/drawing/2014/main" id="{DD184F49-4ECF-4C1A-97FE-6730C5B47DB7}"/>
              </a:ext>
            </a:extLst>
          </p:cNvPr>
          <p:cNvSpPr>
            <a:spLocks noGrp="1"/>
          </p:cNvSpPr>
          <p:nvPr>
            <p:ph type="title" hasCustomPrompt="1"/>
          </p:nvPr>
        </p:nvSpPr>
        <p:spPr>
          <a:xfrm>
            <a:off x="231499"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9" name="Tab 1">
            <a:extLst>
              <a:ext uri="{FF2B5EF4-FFF2-40B4-BE49-F238E27FC236}">
                <a16:creationId xmlns:a16="http://schemas.microsoft.com/office/drawing/2014/main" id="{296C0EEC-62EB-4A93-B9E6-C685292ACEDC}"/>
              </a:ext>
            </a:extLst>
          </p:cNvPr>
          <p:cNvSpPr>
            <a:spLocks noGrp="1"/>
          </p:cNvSpPr>
          <p:nvPr>
            <p:ph type="body" sz="quarter" idx="17" hasCustomPrompt="1"/>
          </p:nvPr>
        </p:nvSpPr>
        <p:spPr>
          <a:xfrm>
            <a:off x="-3471" y="761866"/>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1" name="Tab 2">
            <a:extLst>
              <a:ext uri="{FF2B5EF4-FFF2-40B4-BE49-F238E27FC236}">
                <a16:creationId xmlns:a16="http://schemas.microsoft.com/office/drawing/2014/main" id="{ED66C9BF-AE86-4324-8AEF-6FB41DA29197}"/>
              </a:ext>
            </a:extLst>
          </p:cNvPr>
          <p:cNvSpPr>
            <a:spLocks noGrp="1"/>
          </p:cNvSpPr>
          <p:nvPr>
            <p:ph type="body" sz="quarter" idx="18" hasCustomPrompt="1"/>
          </p:nvPr>
        </p:nvSpPr>
        <p:spPr>
          <a:xfrm>
            <a:off x="0" y="1989181"/>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2" name="Tab 3">
            <a:extLst>
              <a:ext uri="{FF2B5EF4-FFF2-40B4-BE49-F238E27FC236}">
                <a16:creationId xmlns:a16="http://schemas.microsoft.com/office/drawing/2014/main" id="{FBFF9B2D-B1CE-4C79-8D38-F00A811973C9}"/>
              </a:ext>
            </a:extLst>
          </p:cNvPr>
          <p:cNvSpPr>
            <a:spLocks noGrp="1"/>
          </p:cNvSpPr>
          <p:nvPr>
            <p:ph type="body" sz="quarter" idx="20" hasCustomPrompt="1"/>
          </p:nvPr>
        </p:nvSpPr>
        <p:spPr>
          <a:xfrm>
            <a:off x="-3471" y="3216496"/>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3" name="Tab 4">
            <a:extLst>
              <a:ext uri="{FF2B5EF4-FFF2-40B4-BE49-F238E27FC236}">
                <a16:creationId xmlns:a16="http://schemas.microsoft.com/office/drawing/2014/main" id="{ABCC6A17-1DA8-4195-B37D-3055FEBAAE8E}"/>
              </a:ext>
            </a:extLst>
          </p:cNvPr>
          <p:cNvSpPr>
            <a:spLocks noGrp="1"/>
          </p:cNvSpPr>
          <p:nvPr>
            <p:ph type="body" sz="quarter" idx="21" hasCustomPrompt="1"/>
          </p:nvPr>
        </p:nvSpPr>
        <p:spPr>
          <a:xfrm>
            <a:off x="-3471" y="4443811"/>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14" name="Tab 5">
            <a:extLst>
              <a:ext uri="{FF2B5EF4-FFF2-40B4-BE49-F238E27FC236}">
                <a16:creationId xmlns:a16="http://schemas.microsoft.com/office/drawing/2014/main" id="{4DF1D853-4258-4E82-BBB3-CAE9C62BB7B6}"/>
              </a:ext>
            </a:extLst>
          </p:cNvPr>
          <p:cNvSpPr>
            <a:spLocks noGrp="1"/>
          </p:cNvSpPr>
          <p:nvPr>
            <p:ph type="body" sz="quarter" idx="22" hasCustomPrompt="1"/>
          </p:nvPr>
        </p:nvSpPr>
        <p:spPr>
          <a:xfrm>
            <a:off x="-3471" y="5671126"/>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Tree>
    <p:custDataLst>
      <p:tags r:id="rId1"/>
    </p:custDataLst>
    <p:extLst>
      <p:ext uri="{BB962C8B-B14F-4D97-AF65-F5344CB8AC3E}">
        <p14:creationId xmlns:p14="http://schemas.microsoft.com/office/powerpoint/2010/main" val="1133311072"/>
      </p:ext>
    </p:extLst>
  </p:cSld>
  <p:clrMapOvr>
    <a:masterClrMapping/>
  </p:clrMapOvr>
  <p:extLst>
    <p:ext uri="{DCECCB84-F9BA-43D5-87BE-67443E8EF086}">
      <p15:sldGuideLst xmlns:p15="http://schemas.microsoft.com/office/powerpoint/2012/main">
        <p15:guide id="1" orient="horz" pos="2159">
          <p15:clr>
            <a:srgbClr val="FBAE40"/>
          </p15:clr>
        </p15:guide>
        <p15:guide id="2" pos="2624">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abs 1: Tabs">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id="{90490598-2ACA-401C-AA16-7E7C0D325645}"/>
              </a:ext>
            </a:extLst>
          </p:cNvPr>
          <p:cNvSpPr>
            <a:spLocks noGrp="1"/>
          </p:cNvSpPr>
          <p:nvPr>
            <p:ph type="pic" sz="quarter" idx="14"/>
          </p:nvPr>
        </p:nvSpPr>
        <p:spPr>
          <a:xfrm>
            <a:off x="3081106" y="761866"/>
            <a:ext cx="6062895" cy="6088782"/>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6" name="Tab 1">
            <a:extLst>
              <a:ext uri="{FF2B5EF4-FFF2-40B4-BE49-F238E27FC236}">
                <a16:creationId xmlns:a16="http://schemas.microsoft.com/office/drawing/2014/main" id="{00525E83-FD4B-4C21-A799-F11045FB38D4}"/>
              </a:ext>
            </a:extLst>
          </p:cNvPr>
          <p:cNvSpPr>
            <a:spLocks noGrp="1"/>
          </p:cNvSpPr>
          <p:nvPr>
            <p:ph type="body" sz="quarter" idx="17" hasCustomPrompt="1"/>
          </p:nvPr>
        </p:nvSpPr>
        <p:spPr>
          <a:xfrm>
            <a:off x="-3471" y="761866"/>
            <a:ext cx="3084576" cy="1179522"/>
          </a:xfrm>
          <a:prstGeom prst="rect">
            <a:avLst/>
          </a:prstGeom>
          <a:solidFill>
            <a:srgbClr val="0086B3"/>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05C034E2-ABDA-414C-91EA-538B442464A4}"/>
              </a:ext>
            </a:extLst>
          </p:cNvPr>
          <p:cNvSpPr>
            <a:spLocks noGrp="1"/>
          </p:cNvSpPr>
          <p:nvPr>
            <p:ph type="body" sz="quarter" idx="18" hasCustomPrompt="1"/>
          </p:nvPr>
        </p:nvSpPr>
        <p:spPr>
          <a:xfrm>
            <a:off x="0" y="1989181"/>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4" name="Tab 3">
            <a:extLst>
              <a:ext uri="{FF2B5EF4-FFF2-40B4-BE49-F238E27FC236}">
                <a16:creationId xmlns:a16="http://schemas.microsoft.com/office/drawing/2014/main" id="{D3E0C000-75ED-4A70-8924-11ADDB136880}"/>
              </a:ext>
            </a:extLst>
          </p:cNvPr>
          <p:cNvSpPr>
            <a:spLocks noGrp="1"/>
          </p:cNvSpPr>
          <p:nvPr>
            <p:ph type="body" sz="quarter" idx="20" hasCustomPrompt="1"/>
          </p:nvPr>
        </p:nvSpPr>
        <p:spPr>
          <a:xfrm>
            <a:off x="-3471" y="3216496"/>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5" name="Tab 4">
            <a:extLst>
              <a:ext uri="{FF2B5EF4-FFF2-40B4-BE49-F238E27FC236}">
                <a16:creationId xmlns:a16="http://schemas.microsoft.com/office/drawing/2014/main" id="{CF78C58B-38F0-47AE-932B-AC5346B03471}"/>
              </a:ext>
            </a:extLst>
          </p:cNvPr>
          <p:cNvSpPr>
            <a:spLocks noGrp="1"/>
          </p:cNvSpPr>
          <p:nvPr>
            <p:ph type="body" sz="quarter" idx="21" hasCustomPrompt="1"/>
          </p:nvPr>
        </p:nvSpPr>
        <p:spPr>
          <a:xfrm>
            <a:off x="-3471" y="4443811"/>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6" name="Tab 5">
            <a:extLst>
              <a:ext uri="{FF2B5EF4-FFF2-40B4-BE49-F238E27FC236}">
                <a16:creationId xmlns:a16="http://schemas.microsoft.com/office/drawing/2014/main" id="{5C56A6AF-80BB-4A8C-8213-2A06A08708EC}"/>
              </a:ext>
            </a:extLst>
          </p:cNvPr>
          <p:cNvSpPr>
            <a:spLocks noGrp="1"/>
          </p:cNvSpPr>
          <p:nvPr>
            <p:ph type="body" sz="quarter" idx="22" hasCustomPrompt="1"/>
          </p:nvPr>
        </p:nvSpPr>
        <p:spPr>
          <a:xfrm>
            <a:off x="-3471" y="5671126"/>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2" name="Title">
            <a:extLst>
              <a:ext uri="{FF2B5EF4-FFF2-40B4-BE49-F238E27FC236}">
                <a16:creationId xmlns:a16="http://schemas.microsoft.com/office/drawing/2014/main" id="{A5724D0B-604F-4807-9705-04CBD915663A}"/>
              </a:ext>
            </a:extLst>
          </p:cNvPr>
          <p:cNvSpPr>
            <a:spLocks noGrp="1"/>
          </p:cNvSpPr>
          <p:nvPr>
            <p:ph type="title" hasCustomPrompt="1"/>
          </p:nvPr>
        </p:nvSpPr>
        <p:spPr>
          <a:xfrm>
            <a:off x="231499"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4097976440"/>
      </p:ext>
    </p:extLst>
  </p:cSld>
  <p:clrMapOvr>
    <a:masterClrMapping/>
  </p:clrMapOvr>
  <p:extLst>
    <p:ext uri="{DCECCB84-F9BA-43D5-87BE-67443E8EF086}">
      <p15:sldGuideLst xmlns:p15="http://schemas.microsoft.com/office/powerpoint/2012/main">
        <p15:guide id="1" orient="horz" pos="2159">
          <p15:clr>
            <a:srgbClr val="FBAE40"/>
          </p15:clr>
        </p15:guide>
        <p15:guide id="2" pos="2624">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ssion Objectives / Intro">
    <p:spTree>
      <p:nvGrpSpPr>
        <p:cNvPr id="1" name=""/>
        <p:cNvGrpSpPr/>
        <p:nvPr/>
      </p:nvGrpSpPr>
      <p:grpSpPr>
        <a:xfrm>
          <a:off x="0" y="0"/>
          <a:ext cx="0" cy="0"/>
          <a:chOff x="0" y="0"/>
          <a:chExt cx="0" cy="0"/>
        </a:xfrm>
      </p:grpSpPr>
      <p:pic>
        <p:nvPicPr>
          <p:cNvPr id="11" name="Top Panel">
            <a:extLst>
              <a:ext uri="{FF2B5EF4-FFF2-40B4-BE49-F238E27FC236}">
                <a16:creationId xmlns:a16="http://schemas.microsoft.com/office/drawing/2014/main" id="{C2368054-0BB5-47E3-9954-EBAAB3692204}"/>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0" y="-21393"/>
            <a:ext cx="9143999" cy="745293"/>
          </a:xfrm>
          <a:prstGeom prst="rect">
            <a:avLst/>
          </a:prstGeom>
        </p:spPr>
      </p:pic>
      <p:sp>
        <p:nvSpPr>
          <p:cNvPr id="6" name="Picture Placeholder">
            <a:extLst>
              <a:ext uri="{FF2B5EF4-FFF2-40B4-BE49-F238E27FC236}">
                <a16:creationId xmlns:a16="http://schemas.microsoft.com/office/drawing/2014/main" id="{C9E5F389-878C-4EF5-980E-C879707D8161}"/>
              </a:ext>
            </a:extLst>
          </p:cNvPr>
          <p:cNvSpPr>
            <a:spLocks noGrp="1"/>
          </p:cNvSpPr>
          <p:nvPr>
            <p:ph type="pic" idx="1" hasCustomPrompt="1"/>
          </p:nvPr>
        </p:nvSpPr>
        <p:spPr>
          <a:xfrm>
            <a:off x="-1" y="758952"/>
            <a:ext cx="9144001" cy="6099048"/>
          </a:xfrm>
          <a:prstGeom prst="rect">
            <a:avLst/>
          </a:prstGeom>
          <a:solidFill>
            <a:srgbClr val="FFF2CC"/>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US" dirty="0"/>
              <a:t>Click icon to add Full bleed background photo or right click box and paste.</a:t>
            </a:r>
          </a:p>
        </p:txBody>
      </p:sp>
      <p:sp>
        <p:nvSpPr>
          <p:cNvPr id="21" name="Text Placeholder">
            <a:extLst>
              <a:ext uri="{FF2B5EF4-FFF2-40B4-BE49-F238E27FC236}">
                <a16:creationId xmlns:a16="http://schemas.microsoft.com/office/drawing/2014/main" id="{97171B38-D38D-40AF-BEF7-B0095C5814CF}"/>
              </a:ext>
            </a:extLst>
          </p:cNvPr>
          <p:cNvSpPr>
            <a:spLocks noGrp="1"/>
          </p:cNvSpPr>
          <p:nvPr>
            <p:ph type="body" sz="quarter" idx="10" hasCustomPrompt="1"/>
          </p:nvPr>
        </p:nvSpPr>
        <p:spPr>
          <a:xfrm>
            <a:off x="-3" y="4957482"/>
            <a:ext cx="3973368" cy="1242968"/>
          </a:xfrm>
          <a:prstGeom prst="rect">
            <a:avLst/>
          </a:prstGeom>
          <a:solidFill>
            <a:srgbClr val="404040"/>
          </a:solidFill>
        </p:spPr>
        <p:txBody>
          <a:bodyPr anchor="ctr">
            <a:normAutofit/>
          </a:bodyPr>
          <a:lstStyle>
            <a:lvl1pPr marL="228389" indent="0">
              <a:lnSpc>
                <a:spcPts val="2600"/>
              </a:lnSpc>
              <a:spcBef>
                <a:spcPts val="0"/>
              </a:spcBef>
              <a:spcAft>
                <a:spcPts val="1000"/>
              </a:spcAft>
              <a:buNone/>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Bef>
                <a:spcPts val="0"/>
              </a:spcBef>
              <a:spcAft>
                <a:spcPts val="599"/>
              </a:spcAft>
              <a:defRPr sz="1399">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Bef>
                <a:spcPts val="0"/>
              </a:spcBef>
              <a:spcAft>
                <a:spcPts val="599"/>
              </a:spcAft>
              <a:buFont typeface="Calibri" panose="020F0502020204030204" pitchFamily="34" charset="0"/>
              <a:buChar char="―"/>
              <a:defRPr sz="1399">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Type in call-out</a:t>
            </a:r>
          </a:p>
        </p:txBody>
      </p:sp>
      <p:sp>
        <p:nvSpPr>
          <p:cNvPr id="8" name="Title">
            <a:extLst>
              <a:ext uri="{FF2B5EF4-FFF2-40B4-BE49-F238E27FC236}">
                <a16:creationId xmlns:a16="http://schemas.microsoft.com/office/drawing/2014/main" id="{D82266DE-63BB-46E6-8B4A-44BFE816842E}"/>
              </a:ext>
            </a:extLst>
          </p:cNvPr>
          <p:cNvSpPr>
            <a:spLocks noGrp="1"/>
          </p:cNvSpPr>
          <p:nvPr>
            <p:ph type="title"/>
          </p:nvPr>
        </p:nvSpPr>
        <p:spPr>
          <a:xfrm>
            <a:off x="231496" y="355880"/>
            <a:ext cx="8912502" cy="389413"/>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a:t>Click to edit Master title style</a:t>
            </a:r>
            <a:endParaRPr lang="en-US" dirty="0"/>
          </a:p>
        </p:txBody>
      </p:sp>
      <p:sp>
        <p:nvSpPr>
          <p:cNvPr id="9" name="Session Title">
            <a:extLst>
              <a:ext uri="{FF2B5EF4-FFF2-40B4-BE49-F238E27FC236}">
                <a16:creationId xmlns:a16="http://schemas.microsoft.com/office/drawing/2014/main" id="{CEB0B1EE-D834-4ACB-A0CB-5AE4AE3EE9FE}"/>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Calibri" panose="020F0502020204030204" pitchFamily="34" charset="0"/>
                <a:ea typeface="Open Sans" panose="020B0606030504020204" pitchFamily="34" charset="0"/>
                <a:cs typeface="Calibri" panose="020F0502020204030204" pitchFamily="34" charset="0"/>
              </a:rPr>
              <a:t>AVOIDING BACK INJURIES</a:t>
            </a:r>
          </a:p>
        </p:txBody>
      </p:sp>
    </p:spTree>
    <p:custDataLst>
      <p:tags r:id="rId1"/>
    </p:custDataLst>
    <p:extLst>
      <p:ext uri="{BB962C8B-B14F-4D97-AF65-F5344CB8AC3E}">
        <p14:creationId xmlns:p14="http://schemas.microsoft.com/office/powerpoint/2010/main" val="3765645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abs 1: Tabs and text">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id="{90490598-2ACA-401C-AA16-7E7C0D325645}"/>
              </a:ext>
            </a:extLst>
          </p:cNvPr>
          <p:cNvSpPr>
            <a:spLocks noGrp="1"/>
          </p:cNvSpPr>
          <p:nvPr>
            <p:ph type="pic" sz="quarter" idx="14"/>
          </p:nvPr>
        </p:nvSpPr>
        <p:spPr>
          <a:xfrm>
            <a:off x="3081106" y="771918"/>
            <a:ext cx="6062895" cy="6078729"/>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1" name="Text Placeholder">
            <a:extLst>
              <a:ext uri="{FF2B5EF4-FFF2-40B4-BE49-F238E27FC236}">
                <a16:creationId xmlns:a16="http://schemas.microsoft.com/office/drawing/2014/main" id="{E84C84B7-CCF7-47F4-A306-0E554EBDD565}"/>
              </a:ext>
            </a:extLst>
          </p:cNvPr>
          <p:cNvSpPr>
            <a:spLocks noGrp="1"/>
          </p:cNvSpPr>
          <p:nvPr>
            <p:ph type="body" sz="quarter" idx="16" hasCustomPrompt="1"/>
          </p:nvPr>
        </p:nvSpPr>
        <p:spPr>
          <a:xfrm>
            <a:off x="3083858" y="5661928"/>
            <a:ext cx="6060143" cy="1188720"/>
          </a:xfrm>
          <a:prstGeom prst="rect">
            <a:avLst/>
          </a:prstGeom>
          <a:solidFill>
            <a:schemeClr val="bg1">
              <a:lumMod val="85000"/>
            </a:schemeClr>
          </a:solidFill>
        </p:spPr>
        <p:txBody>
          <a:bodyPr anchor="ctr">
            <a:normAutofit/>
          </a:bodyPr>
          <a:lstStyle>
            <a:lvl1pPr marL="0" indent="0" algn="ctr">
              <a:lnSpc>
                <a:spcPts val="2100"/>
              </a:lnSpc>
              <a:spcBef>
                <a:spcPts val="0"/>
              </a:spcBef>
              <a:spcAft>
                <a:spcPts val="799"/>
              </a:spcAft>
              <a:buNone/>
              <a:defRPr sz="18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6" name="Title">
            <a:extLst>
              <a:ext uri="{FF2B5EF4-FFF2-40B4-BE49-F238E27FC236}">
                <a16:creationId xmlns:a16="http://schemas.microsoft.com/office/drawing/2014/main" id="{E5BCC6D7-AB79-4B2D-8B47-D8BB1110297E}"/>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12" name="Tab 1">
            <a:extLst>
              <a:ext uri="{FF2B5EF4-FFF2-40B4-BE49-F238E27FC236}">
                <a16:creationId xmlns:a16="http://schemas.microsoft.com/office/drawing/2014/main" id="{2BEEEF32-164F-44B0-A63E-FA4A22C2926F}"/>
              </a:ext>
            </a:extLst>
          </p:cNvPr>
          <p:cNvSpPr>
            <a:spLocks noGrp="1"/>
          </p:cNvSpPr>
          <p:nvPr>
            <p:ph type="body" sz="quarter" idx="17" hasCustomPrompt="1"/>
          </p:nvPr>
        </p:nvSpPr>
        <p:spPr>
          <a:xfrm>
            <a:off x="-3471" y="761866"/>
            <a:ext cx="3084576" cy="1179522"/>
          </a:xfrm>
          <a:prstGeom prst="rect">
            <a:avLst/>
          </a:prstGeom>
          <a:solidFill>
            <a:srgbClr val="5A5A5A"/>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85FE60C7-7D81-46C8-AF79-C21281484EEF}"/>
              </a:ext>
            </a:extLst>
          </p:cNvPr>
          <p:cNvSpPr>
            <a:spLocks noGrp="1"/>
          </p:cNvSpPr>
          <p:nvPr>
            <p:ph type="body" sz="quarter" idx="18" hasCustomPrompt="1"/>
          </p:nvPr>
        </p:nvSpPr>
        <p:spPr>
          <a:xfrm>
            <a:off x="0" y="1989181"/>
            <a:ext cx="3084576" cy="1179522"/>
          </a:xfrm>
          <a:prstGeom prst="rect">
            <a:avLst/>
          </a:prstGeom>
          <a:solidFill>
            <a:srgbClr val="0086B3"/>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0" name="Tab 3">
            <a:extLst>
              <a:ext uri="{FF2B5EF4-FFF2-40B4-BE49-F238E27FC236}">
                <a16:creationId xmlns:a16="http://schemas.microsoft.com/office/drawing/2014/main" id="{78EFF785-6769-473F-AF71-751FD8ECD11E}"/>
              </a:ext>
            </a:extLst>
          </p:cNvPr>
          <p:cNvSpPr>
            <a:spLocks noGrp="1"/>
          </p:cNvSpPr>
          <p:nvPr>
            <p:ph type="body" sz="quarter" idx="20" hasCustomPrompt="1"/>
          </p:nvPr>
        </p:nvSpPr>
        <p:spPr>
          <a:xfrm>
            <a:off x="-3471" y="3216496"/>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1" name="Tab 4">
            <a:extLst>
              <a:ext uri="{FF2B5EF4-FFF2-40B4-BE49-F238E27FC236}">
                <a16:creationId xmlns:a16="http://schemas.microsoft.com/office/drawing/2014/main" id="{4F19A24C-3B07-4E54-8B80-16A1ABC2B387}"/>
              </a:ext>
            </a:extLst>
          </p:cNvPr>
          <p:cNvSpPr>
            <a:spLocks noGrp="1"/>
          </p:cNvSpPr>
          <p:nvPr>
            <p:ph type="body" sz="quarter" idx="21" hasCustomPrompt="1"/>
          </p:nvPr>
        </p:nvSpPr>
        <p:spPr>
          <a:xfrm>
            <a:off x="-3471" y="4443811"/>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2" name="Tab 5">
            <a:extLst>
              <a:ext uri="{FF2B5EF4-FFF2-40B4-BE49-F238E27FC236}">
                <a16:creationId xmlns:a16="http://schemas.microsoft.com/office/drawing/2014/main" id="{CE6898D4-FAF8-4273-8C93-5BFF4DA49646}"/>
              </a:ext>
            </a:extLst>
          </p:cNvPr>
          <p:cNvSpPr>
            <a:spLocks noGrp="1"/>
          </p:cNvSpPr>
          <p:nvPr>
            <p:ph type="body" sz="quarter" idx="22" hasCustomPrompt="1"/>
          </p:nvPr>
        </p:nvSpPr>
        <p:spPr>
          <a:xfrm>
            <a:off x="-3471" y="5671126"/>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Tree>
    <p:custDataLst>
      <p:tags r:id="rId1"/>
    </p:custDataLst>
    <p:extLst>
      <p:ext uri="{BB962C8B-B14F-4D97-AF65-F5344CB8AC3E}">
        <p14:creationId xmlns:p14="http://schemas.microsoft.com/office/powerpoint/2010/main" val="2625657996"/>
      </p:ext>
    </p:extLst>
  </p:cSld>
  <p:clrMapOvr>
    <a:masterClrMapping/>
  </p:clrMapOvr>
  <p:extLst>
    <p:ext uri="{DCECCB84-F9BA-43D5-87BE-67443E8EF086}">
      <p15:sldGuideLst xmlns:p15="http://schemas.microsoft.com/office/powerpoint/2012/main">
        <p15:guide id="1" orient="horz" pos="2159">
          <p15:clr>
            <a:srgbClr val="FBAE40"/>
          </p15:clr>
        </p15:guide>
        <p15:guide id="2" pos="2624">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abs 1: Small Images">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A8F71112-48AD-42F2-B6A5-BBFB5E83B06D}"/>
              </a:ext>
            </a:extLst>
          </p:cNvPr>
          <p:cNvSpPr/>
          <p:nvPr userDrawn="1"/>
        </p:nvSpPr>
        <p:spPr>
          <a:xfrm>
            <a:off x="3081106" y="762000"/>
            <a:ext cx="6062895" cy="6096001"/>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3" name="Picture Placeholder">
            <a:extLst>
              <a:ext uri="{FF2B5EF4-FFF2-40B4-BE49-F238E27FC236}">
                <a16:creationId xmlns:a16="http://schemas.microsoft.com/office/drawing/2014/main" id="{023BBCC4-B9F9-479E-B040-48C0E25C902A}"/>
              </a:ext>
            </a:extLst>
          </p:cNvPr>
          <p:cNvSpPr>
            <a:spLocks noGrp="1"/>
          </p:cNvSpPr>
          <p:nvPr>
            <p:ph type="pic" sz="quarter" idx="14"/>
          </p:nvPr>
        </p:nvSpPr>
        <p:spPr>
          <a:xfrm>
            <a:off x="3503423" y="1104900"/>
            <a:ext cx="5205984" cy="5469855"/>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4" name="Title">
            <a:extLst>
              <a:ext uri="{FF2B5EF4-FFF2-40B4-BE49-F238E27FC236}">
                <a16:creationId xmlns:a16="http://schemas.microsoft.com/office/drawing/2014/main" id="{B240866C-2859-4814-B7D3-E2E09FA63965}"/>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19" name="Tab 1">
            <a:extLst>
              <a:ext uri="{FF2B5EF4-FFF2-40B4-BE49-F238E27FC236}">
                <a16:creationId xmlns:a16="http://schemas.microsoft.com/office/drawing/2014/main" id="{2A978AD1-A6B8-46F1-99A5-CFEEE08425B5}"/>
              </a:ext>
            </a:extLst>
          </p:cNvPr>
          <p:cNvSpPr>
            <a:spLocks noGrp="1"/>
          </p:cNvSpPr>
          <p:nvPr>
            <p:ph type="body" sz="quarter" idx="17" hasCustomPrompt="1"/>
          </p:nvPr>
        </p:nvSpPr>
        <p:spPr>
          <a:xfrm>
            <a:off x="-3471" y="761866"/>
            <a:ext cx="3084576" cy="1179522"/>
          </a:xfrm>
          <a:prstGeom prst="rect">
            <a:avLst/>
          </a:prstGeom>
          <a:solidFill>
            <a:srgbClr val="5A5A5A"/>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20" name="Tab 2">
            <a:extLst>
              <a:ext uri="{FF2B5EF4-FFF2-40B4-BE49-F238E27FC236}">
                <a16:creationId xmlns:a16="http://schemas.microsoft.com/office/drawing/2014/main" id="{9636ACA4-7B97-49A3-A395-F187A2A5CE56}"/>
              </a:ext>
            </a:extLst>
          </p:cNvPr>
          <p:cNvSpPr>
            <a:spLocks noGrp="1"/>
          </p:cNvSpPr>
          <p:nvPr>
            <p:ph type="body" sz="quarter" idx="18" hasCustomPrompt="1"/>
          </p:nvPr>
        </p:nvSpPr>
        <p:spPr>
          <a:xfrm>
            <a:off x="0" y="1989181"/>
            <a:ext cx="3084576" cy="1179522"/>
          </a:xfrm>
          <a:prstGeom prst="rect">
            <a:avLst/>
          </a:prstGeom>
          <a:solidFill>
            <a:srgbClr val="5A5A5A"/>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1" name="Tab 3">
            <a:extLst>
              <a:ext uri="{FF2B5EF4-FFF2-40B4-BE49-F238E27FC236}">
                <a16:creationId xmlns:a16="http://schemas.microsoft.com/office/drawing/2014/main" id="{357C1538-38A2-40AF-AD2F-8802DC8AA962}"/>
              </a:ext>
            </a:extLst>
          </p:cNvPr>
          <p:cNvSpPr>
            <a:spLocks noGrp="1"/>
          </p:cNvSpPr>
          <p:nvPr>
            <p:ph type="body" sz="quarter" idx="20" hasCustomPrompt="1"/>
          </p:nvPr>
        </p:nvSpPr>
        <p:spPr>
          <a:xfrm>
            <a:off x="-3471" y="3216496"/>
            <a:ext cx="3084576" cy="1179522"/>
          </a:xfrm>
          <a:prstGeom prst="rect">
            <a:avLst/>
          </a:prstGeom>
          <a:solidFill>
            <a:srgbClr val="0086B3"/>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2" name="Tab 4">
            <a:extLst>
              <a:ext uri="{FF2B5EF4-FFF2-40B4-BE49-F238E27FC236}">
                <a16:creationId xmlns:a16="http://schemas.microsoft.com/office/drawing/2014/main" id="{ECD4E726-E8D7-4ED9-ADBC-D6E2631D824E}"/>
              </a:ext>
            </a:extLst>
          </p:cNvPr>
          <p:cNvSpPr>
            <a:spLocks noGrp="1"/>
          </p:cNvSpPr>
          <p:nvPr>
            <p:ph type="body" sz="quarter" idx="21" hasCustomPrompt="1"/>
          </p:nvPr>
        </p:nvSpPr>
        <p:spPr>
          <a:xfrm>
            <a:off x="-3471" y="4443811"/>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3" name="Tab 5">
            <a:extLst>
              <a:ext uri="{FF2B5EF4-FFF2-40B4-BE49-F238E27FC236}">
                <a16:creationId xmlns:a16="http://schemas.microsoft.com/office/drawing/2014/main" id="{45E0F001-7BB6-4843-91AB-04D0E7372119}"/>
              </a:ext>
            </a:extLst>
          </p:cNvPr>
          <p:cNvSpPr>
            <a:spLocks noGrp="1"/>
          </p:cNvSpPr>
          <p:nvPr>
            <p:ph type="body" sz="quarter" idx="22" hasCustomPrompt="1"/>
          </p:nvPr>
        </p:nvSpPr>
        <p:spPr>
          <a:xfrm>
            <a:off x="-3471" y="5671126"/>
            <a:ext cx="3084576" cy="1179522"/>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Tree>
    <p:custDataLst>
      <p:tags r:id="rId1"/>
    </p:custDataLst>
    <p:extLst>
      <p:ext uri="{BB962C8B-B14F-4D97-AF65-F5344CB8AC3E}">
        <p14:creationId xmlns:p14="http://schemas.microsoft.com/office/powerpoint/2010/main" val="744693556"/>
      </p:ext>
    </p:extLst>
  </p:cSld>
  <p:clrMapOvr>
    <a:masterClrMapping/>
  </p:clrMapOvr>
  <p:extLst>
    <p:ext uri="{DCECCB84-F9BA-43D5-87BE-67443E8EF086}">
      <p15:sldGuideLst xmlns:p15="http://schemas.microsoft.com/office/powerpoint/2012/main">
        <p15:guide id="1" orient="horz" pos="2159">
          <p15:clr>
            <a:srgbClr val="FBAE40"/>
          </p15:clr>
        </p15:guide>
        <p15:guide id="2" pos="2624">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rizontal Tabs 1: INTRO">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id="{392535EC-05F5-4D8B-84C4-110D724E5C04}"/>
              </a:ext>
            </a:extLst>
          </p:cNvPr>
          <p:cNvSpPr>
            <a:spLocks noGrp="1"/>
          </p:cNvSpPr>
          <p:nvPr>
            <p:ph type="pic" sz="quarter" idx="20"/>
          </p:nvPr>
        </p:nvSpPr>
        <p:spPr>
          <a:xfrm>
            <a:off x="1" y="758953"/>
            <a:ext cx="9144000" cy="5244098"/>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21" name="Text Placeholder">
            <a:extLst>
              <a:ext uri="{FF2B5EF4-FFF2-40B4-BE49-F238E27FC236}">
                <a16:creationId xmlns:a16="http://schemas.microsoft.com/office/drawing/2014/main" id="{788671F0-6017-4E66-86CF-BEB8A09D675D}"/>
              </a:ext>
            </a:extLst>
          </p:cNvPr>
          <p:cNvSpPr>
            <a:spLocks noGrp="1"/>
          </p:cNvSpPr>
          <p:nvPr>
            <p:ph type="body" sz="quarter" idx="16" hasCustomPrompt="1"/>
          </p:nvPr>
        </p:nvSpPr>
        <p:spPr>
          <a:xfrm>
            <a:off x="0" y="5278311"/>
            <a:ext cx="9144000" cy="734562"/>
          </a:xfrm>
          <a:prstGeom prst="rect">
            <a:avLst/>
          </a:prstGeom>
          <a:solidFill>
            <a:schemeClr val="bg1">
              <a:lumMod val="85000"/>
            </a:schemeClr>
          </a:solidFill>
        </p:spPr>
        <p:txBody>
          <a:bodyPr anchor="ctr">
            <a:noAutofit/>
          </a:bodyPr>
          <a:lstStyle>
            <a:lvl1pPr marL="0" indent="0" algn="ctr">
              <a:lnSpc>
                <a:spcPts val="2100"/>
              </a:lnSpc>
              <a:spcBef>
                <a:spcPts val="0"/>
              </a:spcBef>
              <a:spcAft>
                <a:spcPts val="0"/>
              </a:spcAft>
              <a:buNone/>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Title">
            <a:extLst>
              <a:ext uri="{FF2B5EF4-FFF2-40B4-BE49-F238E27FC236}">
                <a16:creationId xmlns:a16="http://schemas.microsoft.com/office/drawing/2014/main" id="{4C591BFC-DF0F-41CF-97D2-6B258C830B87}"/>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83950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rizontal Tabs 1: Tab 2">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id="{392535EC-05F5-4D8B-84C4-110D724E5C04}"/>
              </a:ext>
            </a:extLst>
          </p:cNvPr>
          <p:cNvSpPr>
            <a:spLocks noGrp="1"/>
          </p:cNvSpPr>
          <p:nvPr>
            <p:ph type="pic" sz="quarter" idx="20"/>
          </p:nvPr>
        </p:nvSpPr>
        <p:spPr>
          <a:xfrm>
            <a:off x="1" y="723900"/>
            <a:ext cx="9144000" cy="5282059"/>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21" name="Text Placeholde">
            <a:extLst>
              <a:ext uri="{FF2B5EF4-FFF2-40B4-BE49-F238E27FC236}">
                <a16:creationId xmlns:a16="http://schemas.microsoft.com/office/drawing/2014/main" id="{788671F0-6017-4E66-86CF-BEB8A09D675D}"/>
              </a:ext>
            </a:extLst>
          </p:cNvPr>
          <p:cNvSpPr>
            <a:spLocks noGrp="1"/>
          </p:cNvSpPr>
          <p:nvPr>
            <p:ph type="body" sz="quarter" idx="16" hasCustomPrompt="1"/>
          </p:nvPr>
        </p:nvSpPr>
        <p:spPr>
          <a:xfrm>
            <a:off x="0" y="5278311"/>
            <a:ext cx="9144000" cy="734562"/>
          </a:xfrm>
          <a:prstGeom prst="rect">
            <a:avLst/>
          </a:prstGeom>
          <a:solidFill>
            <a:schemeClr val="bg1">
              <a:lumMod val="85000"/>
            </a:schemeClr>
          </a:solidFill>
        </p:spPr>
        <p:txBody>
          <a:bodyPr anchor="ctr">
            <a:noAutofit/>
          </a:bodyPr>
          <a:lstStyle>
            <a:lvl1pPr marL="0" indent="0" algn="ctr">
              <a:lnSpc>
                <a:spcPts val="2100"/>
              </a:lnSpc>
              <a:spcBef>
                <a:spcPts val="0"/>
              </a:spcBef>
              <a:spcAft>
                <a:spcPts val="0"/>
              </a:spcAft>
              <a:buNone/>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1" name="Title">
            <a:extLst>
              <a:ext uri="{FF2B5EF4-FFF2-40B4-BE49-F238E27FC236}">
                <a16:creationId xmlns:a16="http://schemas.microsoft.com/office/drawing/2014/main" id="{3FEA9A56-B47E-41F8-ABAC-C45F8F527E67}"/>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683237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orizontal Tabs 2: Pic and text">
    <p:spTree>
      <p:nvGrpSpPr>
        <p:cNvPr id="1" name=""/>
        <p:cNvGrpSpPr/>
        <p:nvPr/>
      </p:nvGrpSpPr>
      <p:grpSpPr>
        <a:xfrm>
          <a:off x="0" y="0"/>
          <a:ext cx="0" cy="0"/>
          <a:chOff x="0" y="0"/>
          <a:chExt cx="0" cy="0"/>
        </a:xfrm>
      </p:grpSpPr>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1" name="Text Placeholder">
            <a:extLst>
              <a:ext uri="{FF2B5EF4-FFF2-40B4-BE49-F238E27FC236}">
                <a16:creationId xmlns:a16="http://schemas.microsoft.com/office/drawing/2014/main" id="{A85B389B-FD3C-47ED-AFCB-3B5F521213F2}"/>
              </a:ext>
            </a:extLst>
          </p:cNvPr>
          <p:cNvSpPr>
            <a:spLocks noGrp="1"/>
          </p:cNvSpPr>
          <p:nvPr>
            <p:ph type="body" sz="quarter" idx="24" hasCustomPrompt="1"/>
          </p:nvPr>
        </p:nvSpPr>
        <p:spPr>
          <a:xfrm>
            <a:off x="0" y="762000"/>
            <a:ext cx="4572000" cy="5241050"/>
          </a:xfrm>
          <a:prstGeom prst="rect">
            <a:avLst/>
          </a:prstGeom>
          <a:solidFill>
            <a:schemeClr val="bg1">
              <a:lumMod val="85000"/>
            </a:schemeClr>
          </a:solidFill>
        </p:spPr>
        <p:txBody>
          <a:bodyPr lIns="457200" anchor="ctr" anchorCtr="0">
            <a:noAutofit/>
          </a:bodyPr>
          <a:lstStyle>
            <a:lvl1pPr marL="0" indent="0" algn="l">
              <a:lnSpc>
                <a:spcPts val="2300"/>
              </a:lnSpc>
              <a:spcBef>
                <a:spcPts val="1200"/>
              </a:spcBef>
              <a:spcAft>
                <a:spcPts val="0"/>
              </a:spcAft>
              <a:buNone/>
              <a:defRPr sz="22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4" name="Picture Placeholder">
            <a:extLst>
              <a:ext uri="{FF2B5EF4-FFF2-40B4-BE49-F238E27FC236}">
                <a16:creationId xmlns:a16="http://schemas.microsoft.com/office/drawing/2014/main" id="{B1687EC9-7F3F-4CB7-A109-BAF793F2BCF4}"/>
              </a:ext>
            </a:extLst>
          </p:cNvPr>
          <p:cNvSpPr>
            <a:spLocks noGrp="1"/>
          </p:cNvSpPr>
          <p:nvPr>
            <p:ph type="pic" sz="quarter" idx="25"/>
          </p:nvPr>
        </p:nvSpPr>
        <p:spPr>
          <a:xfrm>
            <a:off x="4572001" y="762000"/>
            <a:ext cx="4572000" cy="5235815"/>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5" name="Title">
            <a:extLst>
              <a:ext uri="{FF2B5EF4-FFF2-40B4-BE49-F238E27FC236}">
                <a16:creationId xmlns:a16="http://schemas.microsoft.com/office/drawing/2014/main" id="{1CA6D179-2BF3-4069-9210-B488EB52D3C3}"/>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808097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rizontal Tabs Numbered: Tab 2">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id="{392535EC-05F5-4D8B-84C4-110D724E5C04}"/>
              </a:ext>
            </a:extLst>
          </p:cNvPr>
          <p:cNvSpPr>
            <a:spLocks noGrp="1"/>
          </p:cNvSpPr>
          <p:nvPr>
            <p:ph type="pic" sz="quarter" idx="20"/>
          </p:nvPr>
        </p:nvSpPr>
        <p:spPr>
          <a:xfrm>
            <a:off x="0" y="1341763"/>
            <a:ext cx="9144000" cy="4043423"/>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5</a:t>
            </a:r>
          </a:p>
        </p:txBody>
      </p:sp>
      <p:sp>
        <p:nvSpPr>
          <p:cNvPr id="11" name="Text Tab Title">
            <a:extLst>
              <a:ext uri="{FF2B5EF4-FFF2-40B4-BE49-F238E27FC236}">
                <a16:creationId xmlns:a16="http://schemas.microsoft.com/office/drawing/2014/main" id="{5CC7B524-FB54-4DFD-A9C5-08E9133B6A14}"/>
              </a:ext>
            </a:extLst>
          </p:cNvPr>
          <p:cNvSpPr>
            <a:spLocks noGrp="1"/>
          </p:cNvSpPr>
          <p:nvPr>
            <p:ph type="body" sz="quarter" idx="11" hasCustomPrompt="1"/>
          </p:nvPr>
        </p:nvSpPr>
        <p:spPr>
          <a:xfrm>
            <a:off x="0" y="758952"/>
            <a:ext cx="9137845" cy="583635"/>
          </a:xfrm>
          <a:prstGeom prst="rect">
            <a:avLst/>
          </a:prstGeom>
          <a:solidFill>
            <a:srgbClr val="0086B3"/>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21" name="Text Placeholder">
            <a:extLst>
              <a:ext uri="{FF2B5EF4-FFF2-40B4-BE49-F238E27FC236}">
                <a16:creationId xmlns:a16="http://schemas.microsoft.com/office/drawing/2014/main" id="{34312B66-A1FF-4360-98F6-4E5DF51218C1}"/>
              </a:ext>
            </a:extLst>
          </p:cNvPr>
          <p:cNvSpPr>
            <a:spLocks noGrp="1"/>
          </p:cNvSpPr>
          <p:nvPr>
            <p:ph type="body" sz="quarter" idx="16" hasCustomPrompt="1"/>
          </p:nvPr>
        </p:nvSpPr>
        <p:spPr>
          <a:xfrm>
            <a:off x="0" y="5385186"/>
            <a:ext cx="9144000" cy="636102"/>
          </a:xfrm>
          <a:prstGeom prst="rect">
            <a:avLst/>
          </a:prstGeom>
          <a:solidFill>
            <a:schemeClr val="bg1">
              <a:lumMod val="85000"/>
            </a:schemeClr>
          </a:solidFill>
        </p:spPr>
        <p:txBody>
          <a:bodyPr anchor="ctr">
            <a:normAutofit/>
          </a:bodyPr>
          <a:lstStyle>
            <a:lvl1pPr marL="0" indent="0" algn="ctr">
              <a:lnSpc>
                <a:spcPts val="2100"/>
              </a:lnSpc>
              <a:spcBef>
                <a:spcPts val="0"/>
              </a:spcBef>
              <a:spcAft>
                <a:spcPts val="799"/>
              </a:spcAft>
              <a:buNone/>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5" name="Title">
            <a:extLst>
              <a:ext uri="{FF2B5EF4-FFF2-40B4-BE49-F238E27FC236}">
                <a16:creationId xmlns:a16="http://schemas.microsoft.com/office/drawing/2014/main" id="{0A6FFC9C-43DF-4BAC-936C-5187CF733B89}"/>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224655286"/>
      </p:ext>
    </p:extLst>
  </p:cSld>
  <p:clrMapOvr>
    <a:masterClrMapping/>
  </p:clrMapOvr>
  <p:extLst>
    <p:ext uri="{DCECCB84-F9BA-43D5-87BE-67443E8EF086}">
      <p15:sldGuideLst xmlns:p15="http://schemas.microsoft.com/office/powerpoint/2012/main">
        <p15:guide id="1" orient="horz" pos="2159">
          <p15:clr>
            <a:srgbClr val="FBAE40"/>
          </p15:clr>
        </p15:guide>
        <p15:guide id="2" pos="2880">
          <p15:clr>
            <a:srgbClr val="FBAE40"/>
          </p15:clr>
        </p15:guide>
        <p15:guide id="3" orient="horz" pos="81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orizontal Tabs Numbered: Tab 2">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id="{392535EC-05F5-4D8B-84C4-110D724E5C04}"/>
              </a:ext>
            </a:extLst>
          </p:cNvPr>
          <p:cNvSpPr>
            <a:spLocks noGrp="1"/>
          </p:cNvSpPr>
          <p:nvPr>
            <p:ph type="pic" sz="quarter" idx="20"/>
          </p:nvPr>
        </p:nvSpPr>
        <p:spPr>
          <a:xfrm>
            <a:off x="0" y="1341763"/>
            <a:ext cx="9144000" cy="4043423"/>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5</a:t>
            </a:r>
          </a:p>
        </p:txBody>
      </p:sp>
      <p:sp>
        <p:nvSpPr>
          <p:cNvPr id="11" name="Text Tab Title">
            <a:extLst>
              <a:ext uri="{FF2B5EF4-FFF2-40B4-BE49-F238E27FC236}">
                <a16:creationId xmlns:a16="http://schemas.microsoft.com/office/drawing/2014/main" id="{5CC7B524-FB54-4DFD-A9C5-08E9133B6A14}"/>
              </a:ext>
            </a:extLst>
          </p:cNvPr>
          <p:cNvSpPr>
            <a:spLocks noGrp="1"/>
          </p:cNvSpPr>
          <p:nvPr>
            <p:ph type="body" sz="quarter" idx="11" hasCustomPrompt="1"/>
          </p:nvPr>
        </p:nvSpPr>
        <p:spPr>
          <a:xfrm>
            <a:off x="0" y="758952"/>
            <a:ext cx="9144000" cy="583635"/>
          </a:xfrm>
          <a:prstGeom prst="rect">
            <a:avLst/>
          </a:prstGeom>
          <a:solidFill>
            <a:srgbClr val="0086B3"/>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21" name="Text Placeholder">
            <a:extLst>
              <a:ext uri="{FF2B5EF4-FFF2-40B4-BE49-F238E27FC236}">
                <a16:creationId xmlns:a16="http://schemas.microsoft.com/office/drawing/2014/main" id="{34312B66-A1FF-4360-98F6-4E5DF51218C1}"/>
              </a:ext>
            </a:extLst>
          </p:cNvPr>
          <p:cNvSpPr>
            <a:spLocks noGrp="1"/>
          </p:cNvSpPr>
          <p:nvPr>
            <p:ph type="body" sz="quarter" idx="16" hasCustomPrompt="1"/>
          </p:nvPr>
        </p:nvSpPr>
        <p:spPr>
          <a:xfrm>
            <a:off x="0" y="5385186"/>
            <a:ext cx="9144000" cy="636102"/>
          </a:xfrm>
          <a:prstGeom prst="rect">
            <a:avLst/>
          </a:prstGeom>
          <a:solidFill>
            <a:schemeClr val="bg1">
              <a:lumMod val="85000"/>
            </a:schemeClr>
          </a:solidFill>
        </p:spPr>
        <p:txBody>
          <a:bodyPr anchor="ctr">
            <a:normAutofit/>
          </a:bodyPr>
          <a:lstStyle>
            <a:lvl1pPr marL="0" indent="0" algn="ctr">
              <a:lnSpc>
                <a:spcPts val="2100"/>
              </a:lnSpc>
              <a:spcBef>
                <a:spcPts val="0"/>
              </a:spcBef>
              <a:spcAft>
                <a:spcPts val="799"/>
              </a:spcAft>
              <a:buNone/>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5" name="Title">
            <a:extLst>
              <a:ext uri="{FF2B5EF4-FFF2-40B4-BE49-F238E27FC236}">
                <a16:creationId xmlns:a16="http://schemas.microsoft.com/office/drawing/2014/main" id="{0A6FFC9C-43DF-4BAC-936C-5187CF733B89}"/>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925450889"/>
      </p:ext>
    </p:extLst>
  </p:cSld>
  <p:clrMapOvr>
    <a:masterClrMapping/>
  </p:clrMapOvr>
  <p:extLst>
    <p:ext uri="{DCECCB84-F9BA-43D5-87BE-67443E8EF086}">
      <p15:sldGuideLst xmlns:p15="http://schemas.microsoft.com/office/powerpoint/2012/main">
        <p15:guide id="1" orient="horz" pos="2159">
          <p15:clr>
            <a:srgbClr val="FBAE40"/>
          </p15:clr>
        </p15:guide>
        <p15:guide id="2" pos="2880">
          <p15:clr>
            <a:srgbClr val="FBAE40"/>
          </p15:clr>
        </p15:guide>
        <p15:guide id="3" orient="horz" pos="81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orizontal Tabs Numbered: Tab 2">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id="{392535EC-05F5-4D8B-84C4-110D724E5C04}"/>
              </a:ext>
            </a:extLst>
          </p:cNvPr>
          <p:cNvSpPr>
            <a:spLocks noGrp="1"/>
          </p:cNvSpPr>
          <p:nvPr>
            <p:ph type="pic" sz="quarter" idx="20"/>
          </p:nvPr>
        </p:nvSpPr>
        <p:spPr>
          <a:xfrm>
            <a:off x="0" y="1341763"/>
            <a:ext cx="9144000" cy="4043423"/>
          </a:xfrm>
          <a:prstGeom prst="rect">
            <a:avLst/>
          </a:prstGeom>
          <a:solidFill>
            <a:schemeClr val="accent4">
              <a:lumMod val="20000"/>
              <a:lumOff val="80000"/>
            </a:schemeClr>
          </a:solidFill>
        </p:spPr>
        <p:txBody>
          <a:bodyPr anchor="ctr" anchorCtr="0"/>
          <a:lstStyle>
            <a:lvl1pPr algn="ctr">
              <a:defRPr sz="1399">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endParaRPr lang="en-US" dirty="0"/>
          </a:p>
        </p:txBody>
      </p:sp>
      <p:sp>
        <p:nvSpPr>
          <p:cNvPr id="13" name="Tab 1">
            <a:extLst>
              <a:ext uri="{FF2B5EF4-FFF2-40B4-BE49-F238E27FC236}">
                <a16:creationId xmlns:a16="http://schemas.microsoft.com/office/drawing/2014/main"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1</a:t>
            </a:r>
          </a:p>
        </p:txBody>
      </p:sp>
      <p:sp>
        <p:nvSpPr>
          <p:cNvPr id="17" name="Tab 2">
            <a:extLst>
              <a:ext uri="{FF2B5EF4-FFF2-40B4-BE49-F238E27FC236}">
                <a16:creationId xmlns:a16="http://schemas.microsoft.com/office/drawing/2014/main"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2</a:t>
            </a:r>
          </a:p>
        </p:txBody>
      </p:sp>
      <p:sp>
        <p:nvSpPr>
          <p:cNvPr id="18" name="Tab 3">
            <a:extLst>
              <a:ext uri="{FF2B5EF4-FFF2-40B4-BE49-F238E27FC236}">
                <a16:creationId xmlns:a16="http://schemas.microsoft.com/office/drawing/2014/main"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3</a:t>
            </a:r>
          </a:p>
        </p:txBody>
      </p:sp>
      <p:sp>
        <p:nvSpPr>
          <p:cNvPr id="19" name="Tab 4">
            <a:extLst>
              <a:ext uri="{FF2B5EF4-FFF2-40B4-BE49-F238E27FC236}">
                <a16:creationId xmlns:a16="http://schemas.microsoft.com/office/drawing/2014/main"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4</a:t>
            </a:r>
          </a:p>
        </p:txBody>
      </p:sp>
      <p:sp>
        <p:nvSpPr>
          <p:cNvPr id="20" name="Tab 5">
            <a:extLst>
              <a:ext uri="{FF2B5EF4-FFF2-40B4-BE49-F238E27FC236}">
                <a16:creationId xmlns:a16="http://schemas.microsoft.com/office/drawing/2014/main"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5</a:t>
            </a:r>
          </a:p>
        </p:txBody>
      </p:sp>
      <p:sp>
        <p:nvSpPr>
          <p:cNvPr id="11" name="Text Tab Title">
            <a:extLst>
              <a:ext uri="{FF2B5EF4-FFF2-40B4-BE49-F238E27FC236}">
                <a16:creationId xmlns:a16="http://schemas.microsoft.com/office/drawing/2014/main" id="{5CC7B524-FB54-4DFD-A9C5-08E9133B6A14}"/>
              </a:ext>
            </a:extLst>
          </p:cNvPr>
          <p:cNvSpPr>
            <a:spLocks noGrp="1"/>
          </p:cNvSpPr>
          <p:nvPr>
            <p:ph type="body" sz="quarter" idx="11" hasCustomPrompt="1"/>
          </p:nvPr>
        </p:nvSpPr>
        <p:spPr>
          <a:xfrm>
            <a:off x="0" y="758952"/>
            <a:ext cx="9144000" cy="583635"/>
          </a:xfrm>
          <a:prstGeom prst="rect">
            <a:avLst/>
          </a:prstGeom>
          <a:solidFill>
            <a:srgbClr val="0086B3"/>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21" name="Text Placeholder">
            <a:extLst>
              <a:ext uri="{FF2B5EF4-FFF2-40B4-BE49-F238E27FC236}">
                <a16:creationId xmlns:a16="http://schemas.microsoft.com/office/drawing/2014/main" id="{34312B66-A1FF-4360-98F6-4E5DF51218C1}"/>
              </a:ext>
            </a:extLst>
          </p:cNvPr>
          <p:cNvSpPr>
            <a:spLocks noGrp="1"/>
          </p:cNvSpPr>
          <p:nvPr>
            <p:ph type="body" sz="quarter" idx="16" hasCustomPrompt="1"/>
          </p:nvPr>
        </p:nvSpPr>
        <p:spPr>
          <a:xfrm>
            <a:off x="0" y="5385186"/>
            <a:ext cx="9144000" cy="636102"/>
          </a:xfrm>
          <a:prstGeom prst="rect">
            <a:avLst/>
          </a:prstGeom>
          <a:solidFill>
            <a:schemeClr val="bg1">
              <a:lumMod val="85000"/>
            </a:schemeClr>
          </a:solidFill>
        </p:spPr>
        <p:txBody>
          <a:bodyPr anchor="ctr">
            <a:normAutofit/>
          </a:bodyPr>
          <a:lstStyle>
            <a:lvl1pPr marL="0" indent="0" algn="ctr">
              <a:lnSpc>
                <a:spcPts val="2100"/>
              </a:lnSpc>
              <a:spcBef>
                <a:spcPts val="0"/>
              </a:spcBef>
              <a:spcAft>
                <a:spcPts val="799"/>
              </a:spcAft>
              <a:buNone/>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5" name="Title">
            <a:extLst>
              <a:ext uri="{FF2B5EF4-FFF2-40B4-BE49-F238E27FC236}">
                <a16:creationId xmlns:a16="http://schemas.microsoft.com/office/drawing/2014/main" id="{0A6FFC9C-43DF-4BAC-936C-5187CF733B89}"/>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716595202"/>
      </p:ext>
    </p:extLst>
  </p:cSld>
  <p:clrMapOvr>
    <a:masterClrMapping/>
  </p:clrMapOvr>
  <p:extLst>
    <p:ext uri="{DCECCB84-F9BA-43D5-87BE-67443E8EF086}">
      <p15:sldGuideLst xmlns:p15="http://schemas.microsoft.com/office/powerpoint/2012/main">
        <p15:guide id="1" orient="horz" pos="2159">
          <p15:clr>
            <a:srgbClr val="FBAE40"/>
          </p15:clr>
        </p15:guide>
        <p15:guide id="2" pos="2880">
          <p15:clr>
            <a:srgbClr val="FBAE40"/>
          </p15:clr>
        </p15:guide>
        <p15:guide id="3" orient="horz" pos="81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Review">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F6B610D6-E845-47A2-9ADE-039DC0A30CC4}"/>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8" name="Text Placeholder">
            <a:extLst>
              <a:ext uri="{FF2B5EF4-FFF2-40B4-BE49-F238E27FC236}">
                <a16:creationId xmlns:a16="http://schemas.microsoft.com/office/drawing/2014/main" id="{7CB0EB47-651D-4C39-B35A-0A680BCDA5F1}"/>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3118783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and Image 6">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1EFBFCC3-4FD7-497E-88BD-20A8918E4FEC}"/>
              </a:ext>
            </a:extLst>
          </p:cNvPr>
          <p:cNvSpPr>
            <a:spLocks noGrp="1"/>
          </p:cNvSpPr>
          <p:nvPr>
            <p:ph type="pic" sz="quarter" idx="12"/>
          </p:nvPr>
        </p:nvSpPr>
        <p:spPr>
          <a:xfrm>
            <a:off x="1" y="758952"/>
            <a:ext cx="9147145" cy="6099048"/>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7" name="Text Placeholder 1">
            <a:extLst>
              <a:ext uri="{FF2B5EF4-FFF2-40B4-BE49-F238E27FC236}">
                <a16:creationId xmlns:a16="http://schemas.microsoft.com/office/drawing/2014/main" id="{7A2962D5-CE92-4C34-ADE2-49B7AA300457}"/>
              </a:ext>
            </a:extLst>
          </p:cNvPr>
          <p:cNvSpPr>
            <a:spLocks noGrp="1"/>
          </p:cNvSpPr>
          <p:nvPr>
            <p:ph type="body" sz="quarter" idx="10"/>
          </p:nvPr>
        </p:nvSpPr>
        <p:spPr>
          <a:xfrm>
            <a:off x="4493684" y="3451472"/>
            <a:ext cx="4729828" cy="609036"/>
          </a:xfrm>
          <a:prstGeom prst="rect">
            <a:avLst/>
          </a:prstGeom>
          <a:solidFill>
            <a:srgbClr val="0086B3"/>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8" name="Text Placeholder 2">
            <a:extLst>
              <a:ext uri="{FF2B5EF4-FFF2-40B4-BE49-F238E27FC236}">
                <a16:creationId xmlns:a16="http://schemas.microsoft.com/office/drawing/2014/main" id="{B31A9251-1AFA-4997-AF37-BFA5BEE13A80}"/>
              </a:ext>
            </a:extLst>
          </p:cNvPr>
          <p:cNvSpPr>
            <a:spLocks noGrp="1"/>
          </p:cNvSpPr>
          <p:nvPr>
            <p:ph type="body" sz="quarter" idx="11"/>
          </p:nvPr>
        </p:nvSpPr>
        <p:spPr>
          <a:xfrm>
            <a:off x="4493685" y="4423487"/>
            <a:ext cx="4729828" cy="609036"/>
          </a:xfrm>
          <a:prstGeom prst="rect">
            <a:avLst/>
          </a:prstGeom>
          <a:solidFill>
            <a:srgbClr val="0086B3"/>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6" name="Text Placeholder 3">
            <a:extLst>
              <a:ext uri="{FF2B5EF4-FFF2-40B4-BE49-F238E27FC236}">
                <a16:creationId xmlns:a16="http://schemas.microsoft.com/office/drawing/2014/main" id="{A2ADD8E7-7A30-432B-9053-1BA637101EC5}"/>
              </a:ext>
            </a:extLst>
          </p:cNvPr>
          <p:cNvSpPr>
            <a:spLocks noGrp="1"/>
          </p:cNvSpPr>
          <p:nvPr>
            <p:ph type="body" sz="quarter" idx="13"/>
          </p:nvPr>
        </p:nvSpPr>
        <p:spPr>
          <a:xfrm>
            <a:off x="4493684" y="5395502"/>
            <a:ext cx="4729828" cy="609036"/>
          </a:xfrm>
          <a:prstGeom prst="rect">
            <a:avLst/>
          </a:prstGeom>
          <a:solidFill>
            <a:srgbClr val="0086B3"/>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1" name="Title">
            <a:extLst>
              <a:ext uri="{FF2B5EF4-FFF2-40B4-BE49-F238E27FC236}">
                <a16:creationId xmlns:a16="http://schemas.microsoft.com/office/drawing/2014/main" id="{69409BAE-D25B-40CC-92E8-CE13E582025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404429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750" fill="hold"/>
                                        <p:tgtEl>
                                          <p:spTgt spid="7">
                                            <p:bg/>
                                          </p:spTgt>
                                        </p:tgtEl>
                                        <p:attrNameLst>
                                          <p:attrName>ppt_x</p:attrName>
                                        </p:attrNameLst>
                                      </p:cBhvr>
                                      <p:tavLst>
                                        <p:tav tm="0">
                                          <p:val>
                                            <p:strVal val="1+#ppt_w/2"/>
                                          </p:val>
                                        </p:tav>
                                        <p:tav tm="100000">
                                          <p:val>
                                            <p:strVal val="#ppt_x"/>
                                          </p:val>
                                        </p:tav>
                                      </p:tavLst>
                                    </p:anim>
                                    <p:anim calcmode="lin" valueType="num">
                                      <p:cBhvr additive="base">
                                        <p:cTn id="8" dur="750" fill="hold"/>
                                        <p:tgtEl>
                                          <p:spTgt spid="7">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 calcmode="lin" valueType="num">
                                      <p:cBhvr additive="base">
                                        <p:cTn id="17" dur="750" fill="hold"/>
                                        <p:tgtEl>
                                          <p:spTgt spid="8">
                                            <p:bg/>
                                          </p:spTgt>
                                        </p:tgtEl>
                                        <p:attrNameLst>
                                          <p:attrName>ppt_x</p:attrName>
                                        </p:attrNameLst>
                                      </p:cBhvr>
                                      <p:tavLst>
                                        <p:tav tm="0">
                                          <p:val>
                                            <p:strVal val="1+#ppt_w/2"/>
                                          </p:val>
                                        </p:tav>
                                        <p:tav tm="100000">
                                          <p:val>
                                            <p:strVal val="#ppt_x"/>
                                          </p:val>
                                        </p:tav>
                                      </p:tavLst>
                                    </p:anim>
                                    <p:anim calcmode="lin" valueType="num">
                                      <p:cBhvr additive="base">
                                        <p:cTn id="18" dur="750" fill="hold"/>
                                        <p:tgtEl>
                                          <p:spTgt spid="8">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nodePh="1">
                                  <p:stCondLst>
                                    <p:cond delay="0"/>
                                  </p:stCondLst>
                                  <p:endCondLst>
                                    <p:cond evt="begin" delay="0">
                                      <p:tn val="19"/>
                                    </p:cond>
                                  </p:end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2" dur="75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anim calcmode="lin" valueType="num">
                                      <p:cBhvr additive="base">
                                        <p:cTn id="27" dur="750" fill="hold"/>
                                        <p:tgtEl>
                                          <p:spTgt spid="6">
                                            <p:bg/>
                                          </p:spTgt>
                                        </p:tgtEl>
                                        <p:attrNameLst>
                                          <p:attrName>ppt_x</p:attrName>
                                        </p:attrNameLst>
                                      </p:cBhvr>
                                      <p:tavLst>
                                        <p:tav tm="0">
                                          <p:val>
                                            <p:strVal val="1+#ppt_w/2"/>
                                          </p:val>
                                        </p:tav>
                                        <p:tav tm="100000">
                                          <p:val>
                                            <p:strVal val="#ppt_x"/>
                                          </p:val>
                                        </p:tav>
                                      </p:tavLst>
                                    </p:anim>
                                    <p:anim calcmode="lin" valueType="num">
                                      <p:cBhvr additive="base">
                                        <p:cTn id="28" dur="750" fill="hold"/>
                                        <p:tgtEl>
                                          <p:spTgt spid="6">
                                            <p:bg/>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2" dur="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tmplLst>
          <p:tmpl>
            <p:tnLst>
              <p:par>
                <p:cTn presetID="2" presetClass="entr" presetSubtype="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uiExpand="1" build="p" animBg="1">
        <p:tmplLst>
          <p:tmpl>
            <p:tnLst>
              <p:par>
                <p:cTn presetID="2" presetClass="entr" presetSubtype="2"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6" grpId="0" uiExpand="1" build="p" animBg="1">
        <p:tmplLst>
          <p:tmpl>
            <p:tnLst>
              <p:par>
                <p:cTn presetID="2" presetClass="entr" presetSubtype="2"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Objectives Animated">
    <p:spTree>
      <p:nvGrpSpPr>
        <p:cNvPr id="1" name=""/>
        <p:cNvGrpSpPr/>
        <p:nvPr/>
      </p:nvGrpSpPr>
      <p:grpSpPr>
        <a:xfrm>
          <a:off x="0" y="0"/>
          <a:ext cx="0" cy="0"/>
          <a:chOff x="0" y="0"/>
          <a:chExt cx="0" cy="0"/>
        </a:xfrm>
      </p:grpSpPr>
      <p:sp>
        <p:nvSpPr>
          <p:cNvPr id="10" name="Background"/>
          <p:cNvSpPr/>
          <p:nvPr userDrawn="1"/>
        </p:nvSpPr>
        <p:spPr>
          <a:xfrm>
            <a:off x="0" y="758952"/>
            <a:ext cx="4723784"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pic>
        <p:nvPicPr>
          <p:cNvPr id="3" name="Target">
            <a:extLst>
              <a:ext uri="{FF2B5EF4-FFF2-40B4-BE49-F238E27FC236}">
                <a16:creationId xmlns:a16="http://schemas.microsoft.com/office/drawing/2014/main" id="{91DC84D5-E5D3-4427-9348-8620B847E3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51656" y="2260736"/>
            <a:ext cx="3143405" cy="2872545"/>
          </a:xfrm>
          <a:prstGeom prst="rect">
            <a:avLst/>
          </a:prstGeom>
        </p:spPr>
      </p:pic>
      <p:pic>
        <p:nvPicPr>
          <p:cNvPr id="6" name="Dart">
            <a:extLst>
              <a:ext uri="{FF2B5EF4-FFF2-40B4-BE49-F238E27FC236}">
                <a16:creationId xmlns:a16="http://schemas.microsoft.com/office/drawing/2014/main" id="{1040EF54-96B2-4AD8-B488-C99A29A0E1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0162" y="2056049"/>
            <a:ext cx="1957760" cy="1778696"/>
          </a:xfrm>
          <a:prstGeom prst="rect">
            <a:avLst/>
          </a:prstGeom>
        </p:spPr>
      </p:pic>
      <p:sp>
        <p:nvSpPr>
          <p:cNvPr id="8" name="Title">
            <a:extLst>
              <a:ext uri="{FF2B5EF4-FFF2-40B4-BE49-F238E27FC236}">
                <a16:creationId xmlns:a16="http://schemas.microsoft.com/office/drawing/2014/main" id="{91DFD284-43AB-464C-B1FB-F95B47E95BCF}"/>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7" name="Text Placeholder">
            <a:extLst>
              <a:ext uri="{FF2B5EF4-FFF2-40B4-BE49-F238E27FC236}">
                <a16:creationId xmlns:a16="http://schemas.microsoft.com/office/drawing/2014/main" id="{F8CA4B68-6358-4C02-AA7A-8E7876500843}"/>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1973108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C: INTR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B12C9C-F697-447A-A6EF-51311227A952}"/>
              </a:ext>
            </a:extLst>
          </p:cNvPr>
          <p:cNvSpPr/>
          <p:nvPr userDrawn="1"/>
        </p:nvSpPr>
        <p:spPr>
          <a:xfrm>
            <a:off x="2" y="4394364"/>
            <a:ext cx="9144000" cy="1218073"/>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9" name="KC">
            <a:extLst>
              <a:ext uri="{FF2B5EF4-FFF2-40B4-BE49-F238E27FC236}">
                <a16:creationId xmlns:a16="http://schemas.microsoft.com/office/drawing/2014/main" id="{78B6D2AD-2E7C-433C-B412-8F756AA94F5D}"/>
              </a:ext>
            </a:extLst>
          </p:cNvPr>
          <p:cNvSpPr>
            <a:spLocks noGrp="1"/>
          </p:cNvSpPr>
          <p:nvPr>
            <p:ph type="body" sz="quarter" idx="10" hasCustomPrompt="1"/>
          </p:nvPr>
        </p:nvSpPr>
        <p:spPr>
          <a:xfrm>
            <a:off x="964098" y="4547468"/>
            <a:ext cx="4294463" cy="893254"/>
          </a:xfrm>
          <a:prstGeom prst="rect">
            <a:avLst/>
          </a:prstGeom>
        </p:spPr>
        <p:txBody>
          <a:bodyPr anchor="ctr" anchorCtr="0">
            <a:normAutofit/>
          </a:bodyPr>
          <a:lstStyle>
            <a:lvl1pPr marL="0" indent="0">
              <a:buNone/>
              <a:defRPr sz="2600" b="1"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Knowledge Check #</a:t>
            </a:r>
          </a:p>
        </p:txBody>
      </p:sp>
      <p:sp>
        <p:nvSpPr>
          <p:cNvPr id="14" name="Footer">
            <a:extLst>
              <a:ext uri="{FF2B5EF4-FFF2-40B4-BE49-F238E27FC236}">
                <a16:creationId xmlns:a16="http://schemas.microsoft.com/office/drawing/2014/main" id="{3E021DB6-20DC-46E0-8167-0ED47CE10E51}"/>
              </a:ext>
            </a:extLst>
          </p:cNvPr>
          <p:cNvSpPr txBox="1">
            <a:spLocks/>
          </p:cNvSpPr>
          <p:nvPr userDrawn="1"/>
        </p:nvSpPr>
        <p:spPr>
          <a:xfrm>
            <a:off x="2" y="6221473"/>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endParaRPr lang="en-US" sz="1865" b="1" i="1" dirty="0">
              <a:solidFill>
                <a:schemeClr val="tx1"/>
              </a:solidFill>
              <a:latin typeface="Calibri" panose="020F0502020204030204" pitchFamily="34" charset="0"/>
              <a:cs typeface="Calibri" panose="020F0502020204030204" pitchFamily="34" charset="0"/>
            </a:endParaRPr>
          </a:p>
        </p:txBody>
      </p:sp>
      <p:grpSp>
        <p:nvGrpSpPr>
          <p:cNvPr id="3" name="Head">
            <a:extLst>
              <a:ext uri="{FF2B5EF4-FFF2-40B4-BE49-F238E27FC236}">
                <a16:creationId xmlns:a16="http://schemas.microsoft.com/office/drawing/2014/main" id="{9C948CE7-1580-42BF-8158-6EFAC7887216}"/>
              </a:ext>
            </a:extLst>
          </p:cNvPr>
          <p:cNvGrpSpPr/>
          <p:nvPr userDrawn="1"/>
        </p:nvGrpSpPr>
        <p:grpSpPr>
          <a:xfrm>
            <a:off x="4713756" y="2056699"/>
            <a:ext cx="3634537" cy="3602142"/>
            <a:chOff x="4713756" y="2056699"/>
            <a:chExt cx="3634537" cy="3602142"/>
          </a:xfrm>
        </p:grpSpPr>
        <p:sp>
          <p:nvSpPr>
            <p:cNvPr id="2" name="Oval 1">
              <a:extLst>
                <a:ext uri="{FF2B5EF4-FFF2-40B4-BE49-F238E27FC236}">
                  <a16:creationId xmlns:a16="http://schemas.microsoft.com/office/drawing/2014/main" id="{68BAC501-951C-47A9-9811-1AEFC00A1B1E}"/>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C4A894F-14F6-44AE-BACF-2392AA0D40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
        <p:nvSpPr>
          <p:cNvPr id="12" name="Title">
            <a:extLst>
              <a:ext uri="{FF2B5EF4-FFF2-40B4-BE49-F238E27FC236}">
                <a16:creationId xmlns:a16="http://schemas.microsoft.com/office/drawing/2014/main" id="{DE066E8A-C344-4CE1-8D05-2245AFEA3CBD}"/>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49896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15:guide id="1" orient="horz" pos="3919" userDrawn="1">
          <p15:clr>
            <a:srgbClr val="FBAE40"/>
          </p15:clr>
        </p15:guide>
        <p15:guide id="2" orient="horz" pos="3535" userDrawn="1">
          <p15:clr>
            <a:srgbClr val="FBAE40"/>
          </p15:clr>
        </p15:guide>
        <p15:guide id="3" orient="horz" pos="2768" userDrawn="1">
          <p15:clr>
            <a:srgbClr val="FBAE40"/>
          </p15:clr>
        </p15:guide>
        <p15:guide id="4" orient="horz" pos="136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F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id="{498C6741-CD4F-4BAB-AB49-A2CF2EFFC8BE}"/>
              </a:ext>
            </a:extLst>
          </p:cNvPr>
          <p:cNvSpPr>
            <a:spLocks noGrp="1"/>
          </p:cNvSpPr>
          <p:nvPr>
            <p:ph type="title" hasCustomPrompt="1"/>
          </p:nvPr>
        </p:nvSpPr>
        <p:spPr>
          <a:xfrm>
            <a:off x="561109" y="758952"/>
            <a:ext cx="8582892" cy="1421084"/>
          </a:xfrm>
          <a:prstGeom prst="rect">
            <a:avLst/>
          </a:prstGeom>
          <a:solidFill>
            <a:srgbClr val="0086B3"/>
          </a:solidFill>
        </p:spPr>
        <p:txBody>
          <a:bodyPr lIns="0"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question</a:t>
            </a:r>
          </a:p>
        </p:txBody>
      </p:sp>
      <p:sp>
        <p:nvSpPr>
          <p:cNvPr id="18" name="Footer">
            <a:extLst>
              <a:ext uri="{FF2B5EF4-FFF2-40B4-BE49-F238E27FC236}">
                <a16:creationId xmlns:a16="http://schemas.microsoft.com/office/drawing/2014/main"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latin typeface="Calibri" panose="020F0502020204030204" pitchFamily="34" charset="0"/>
                <a:cs typeface="Calibri" panose="020F0502020204030204" pitchFamily="34" charset="0"/>
              </a:rPr>
              <a:t>Which is the correct option?</a:t>
            </a:r>
            <a:endParaRPr lang="en-US" sz="2000" b="1" i="1" dirty="0">
              <a:solidFill>
                <a:schemeClr val="tx1"/>
              </a:solidFill>
              <a:latin typeface="Calibri" panose="020F0502020204030204" pitchFamily="34" charset="0"/>
              <a:cs typeface="Calibri" panose="020F0502020204030204" pitchFamily="34" charset="0"/>
            </a:endParaRPr>
          </a:p>
        </p:txBody>
      </p:sp>
      <p:sp>
        <p:nvSpPr>
          <p:cNvPr id="13" name="Text">
            <a:extLst>
              <a:ext uri="{FF2B5EF4-FFF2-40B4-BE49-F238E27FC236}">
                <a16:creationId xmlns:a16="http://schemas.microsoft.com/office/drawing/2014/main" id="{4E0C05F3-FCBD-4A5A-84FB-66696CBAEE95}"/>
              </a:ext>
            </a:extLst>
          </p:cNvPr>
          <p:cNvSpPr>
            <a:spLocks noGrp="1"/>
          </p:cNvSpPr>
          <p:nvPr>
            <p:ph type="body" sz="quarter" idx="30" hasCustomPrompt="1"/>
          </p:nvPr>
        </p:nvSpPr>
        <p:spPr>
          <a:xfrm>
            <a:off x="336718" y="2555875"/>
            <a:ext cx="6935788" cy="1503362"/>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True</a:t>
            </a:r>
          </a:p>
          <a:p>
            <a:pPr lvl="0"/>
            <a:r>
              <a:rPr lang="en-US" dirty="0"/>
              <a:t>False</a:t>
            </a:r>
          </a:p>
        </p:txBody>
      </p:sp>
      <p:sp>
        <p:nvSpPr>
          <p:cNvPr id="4" name="Text Placeholder 3">
            <a:extLst>
              <a:ext uri="{FF2B5EF4-FFF2-40B4-BE49-F238E27FC236}">
                <a16:creationId xmlns:a16="http://schemas.microsoft.com/office/drawing/2014/main" id="{9E0C2625-74AE-4B37-B356-F6D2F3BBA04C}"/>
              </a:ext>
            </a:extLst>
          </p:cNvPr>
          <p:cNvSpPr>
            <a:spLocks noGrp="1"/>
          </p:cNvSpPr>
          <p:nvPr>
            <p:ph type="body" sz="quarter" idx="31" hasCustomPrompt="1"/>
          </p:nvPr>
        </p:nvSpPr>
        <p:spPr>
          <a:xfrm>
            <a:off x="0" y="758952"/>
            <a:ext cx="560388" cy="1420813"/>
          </a:xfrm>
          <a:prstGeom prst="rect">
            <a:avLst/>
          </a:prstGeom>
          <a:solidFill>
            <a:srgbClr val="005696"/>
          </a:solidFill>
        </p:spPr>
        <p:txBody>
          <a:bodyPr anchor="ctr" anchorCtr="0"/>
          <a:lstStyle>
            <a:lvl1pPr algn="ctr">
              <a:defRPr sz="2000">
                <a:solidFill>
                  <a:schemeClr val="bg1"/>
                </a:solidFill>
                <a:latin typeface="Arial Black" panose="020B0A04020102020204" pitchFamily="34" charset="0"/>
              </a:defRPr>
            </a:lvl1pPr>
          </a:lstStyle>
          <a:p>
            <a:pPr lvl="0"/>
            <a:r>
              <a:rPr lang="en-US" dirty="0"/>
              <a:t>1</a:t>
            </a:r>
          </a:p>
        </p:txBody>
      </p:sp>
      <p:sp>
        <p:nvSpPr>
          <p:cNvPr id="8" name="Title">
            <a:extLst>
              <a:ext uri="{FF2B5EF4-FFF2-40B4-BE49-F238E27FC236}">
                <a16:creationId xmlns:a16="http://schemas.microsoft.com/office/drawing/2014/main" id="{668FF270-A05C-411B-998F-9CD7EE1B511E}"/>
              </a:ext>
            </a:extLst>
          </p:cNvPr>
          <p:cNvSpPr txBox="1">
            <a:spLocks/>
          </p:cNvSpPr>
          <p:nvPr userDrawn="1"/>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defTabSz="914400"/>
            <a:r>
              <a:rPr lang="en-US" kern="0">
                <a:solidFill>
                  <a:sysClr val="windowText" lastClr="000000"/>
                </a:solidFill>
              </a:rPr>
              <a:t>Type in Screen Title</a:t>
            </a:r>
            <a:endParaRPr lang="en-US" kern="0" dirty="0">
              <a:solidFill>
                <a:sysClr val="windowText" lastClr="000000"/>
              </a:solidFill>
            </a:endParaRPr>
          </a:p>
        </p:txBody>
      </p:sp>
    </p:spTree>
    <p:custDataLst>
      <p:tags r:id="rId1"/>
    </p:custDataLst>
    <p:extLst>
      <p:ext uri="{BB962C8B-B14F-4D97-AF65-F5344CB8AC3E}">
        <p14:creationId xmlns:p14="http://schemas.microsoft.com/office/powerpoint/2010/main" val="24546231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F Results">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4E0C05F3-FCBD-4A5A-84FB-66696CBAEE95}"/>
              </a:ext>
            </a:extLst>
          </p:cNvPr>
          <p:cNvSpPr>
            <a:spLocks noGrp="1"/>
          </p:cNvSpPr>
          <p:nvPr>
            <p:ph type="body" sz="quarter" idx="30" hasCustomPrompt="1"/>
          </p:nvPr>
        </p:nvSpPr>
        <p:spPr>
          <a:xfrm>
            <a:off x="336718" y="2555875"/>
            <a:ext cx="6935788" cy="1503362"/>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True</a:t>
            </a:r>
          </a:p>
          <a:p>
            <a:pPr lvl="0"/>
            <a:r>
              <a:rPr lang="en-US" dirty="0"/>
              <a:t>False</a:t>
            </a:r>
          </a:p>
        </p:txBody>
      </p:sp>
      <p:sp>
        <p:nvSpPr>
          <p:cNvPr id="8" name="Question">
            <a:extLst>
              <a:ext uri="{FF2B5EF4-FFF2-40B4-BE49-F238E27FC236}">
                <a16:creationId xmlns:a16="http://schemas.microsoft.com/office/drawing/2014/main" id="{67A743C1-B51D-47D6-A4B0-3A8779C7603D}"/>
              </a:ext>
            </a:extLst>
          </p:cNvPr>
          <p:cNvSpPr>
            <a:spLocks noGrp="1"/>
          </p:cNvSpPr>
          <p:nvPr>
            <p:ph type="title" hasCustomPrompt="1"/>
          </p:nvPr>
        </p:nvSpPr>
        <p:spPr>
          <a:xfrm>
            <a:off x="561109" y="758952"/>
            <a:ext cx="8582892" cy="1421084"/>
          </a:xfrm>
          <a:prstGeom prst="rect">
            <a:avLst/>
          </a:prstGeom>
          <a:solidFill>
            <a:srgbClr val="0086B3"/>
          </a:solidFill>
        </p:spPr>
        <p:txBody>
          <a:bodyPr lIns="0"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question</a:t>
            </a:r>
          </a:p>
        </p:txBody>
      </p:sp>
      <p:sp>
        <p:nvSpPr>
          <p:cNvPr id="9" name="Text Placeholder 3">
            <a:extLst>
              <a:ext uri="{FF2B5EF4-FFF2-40B4-BE49-F238E27FC236}">
                <a16:creationId xmlns:a16="http://schemas.microsoft.com/office/drawing/2014/main" id="{75B02F10-FB35-4A49-AC8A-7C89C920FAF8}"/>
              </a:ext>
            </a:extLst>
          </p:cNvPr>
          <p:cNvSpPr>
            <a:spLocks noGrp="1"/>
          </p:cNvSpPr>
          <p:nvPr>
            <p:ph type="body" sz="quarter" idx="31" hasCustomPrompt="1"/>
          </p:nvPr>
        </p:nvSpPr>
        <p:spPr>
          <a:xfrm>
            <a:off x="0" y="758952"/>
            <a:ext cx="560388" cy="1420813"/>
          </a:xfrm>
          <a:prstGeom prst="rect">
            <a:avLst/>
          </a:prstGeom>
          <a:solidFill>
            <a:srgbClr val="005696"/>
          </a:solidFill>
        </p:spPr>
        <p:txBody>
          <a:bodyPr anchor="ctr" anchorCtr="0"/>
          <a:lstStyle>
            <a:lvl1pPr algn="ctr">
              <a:defRPr sz="2000">
                <a:solidFill>
                  <a:schemeClr val="bg1"/>
                </a:solidFill>
                <a:latin typeface="Arial Black" panose="020B0A04020102020204" pitchFamily="34" charset="0"/>
              </a:defRPr>
            </a:lvl1pPr>
          </a:lstStyle>
          <a:p>
            <a:pPr lvl="0"/>
            <a:r>
              <a:rPr lang="en-US" dirty="0"/>
              <a:t>1</a:t>
            </a:r>
          </a:p>
        </p:txBody>
      </p:sp>
      <p:sp>
        <p:nvSpPr>
          <p:cNvPr id="11" name="Title">
            <a:extLst>
              <a:ext uri="{FF2B5EF4-FFF2-40B4-BE49-F238E27FC236}">
                <a16:creationId xmlns:a16="http://schemas.microsoft.com/office/drawing/2014/main" id="{CD03E6B7-9D5A-4B47-9F84-5C75C99F24E5}"/>
              </a:ext>
            </a:extLst>
          </p:cNvPr>
          <p:cNvSpPr txBox="1">
            <a:spLocks/>
          </p:cNvSpPr>
          <p:nvPr userDrawn="1"/>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defTabSz="914400"/>
            <a:r>
              <a:rPr lang="en-US" kern="0">
                <a:solidFill>
                  <a:sysClr val="windowText" lastClr="000000"/>
                </a:solidFill>
              </a:rPr>
              <a:t>Type in Screen Title</a:t>
            </a:r>
            <a:endParaRPr lang="en-US" kern="0" dirty="0">
              <a:solidFill>
                <a:sysClr val="windowText" lastClr="000000"/>
              </a:solidFill>
            </a:endParaRPr>
          </a:p>
        </p:txBody>
      </p:sp>
      <p:sp>
        <p:nvSpPr>
          <p:cNvPr id="12" name="Feedback text">
            <a:extLst>
              <a:ext uri="{FF2B5EF4-FFF2-40B4-BE49-F238E27FC236}">
                <a16:creationId xmlns:a16="http://schemas.microsoft.com/office/drawing/2014/main" id="{11DAB46D-E3ED-4308-9EC7-1581EF2CD39A}"/>
              </a:ext>
            </a:extLst>
          </p:cNvPr>
          <p:cNvSpPr>
            <a:spLocks noGrp="1"/>
          </p:cNvSpPr>
          <p:nvPr>
            <p:ph type="body" sz="quarter" idx="12" hasCustomPrompt="1"/>
          </p:nvPr>
        </p:nvSpPr>
        <p:spPr>
          <a:xfrm>
            <a:off x="336718" y="5231219"/>
            <a:ext cx="8497316" cy="1319274"/>
          </a:xfrm>
          <a:prstGeom prst="rect">
            <a:avLst/>
          </a:prstGeom>
          <a:solidFill>
            <a:srgbClr val="D9D9D9"/>
          </a:solidFill>
        </p:spPr>
        <p:txBody>
          <a:bodyPr lIns="457200" rIns="457200" anchor="ctr"/>
          <a:lstStyle>
            <a:lvl1pPr algn="ctr">
              <a:lnSpc>
                <a:spcPts val="2300"/>
              </a:lnSpc>
              <a:defRPr sz="2000">
                <a:latin typeface="Calibri" panose="020F0502020204030204" pitchFamily="34" charset="0"/>
                <a:ea typeface="Open Sans" panose="020B0606030504020204" pitchFamily="34" charset="0"/>
                <a:cs typeface="Calibri" panose="020F050202020403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Feedback</a:t>
            </a:r>
          </a:p>
        </p:txBody>
      </p:sp>
    </p:spTree>
    <p:custDataLst>
      <p:tags r:id="rId1"/>
    </p:custDataLst>
    <p:extLst>
      <p:ext uri="{BB962C8B-B14F-4D97-AF65-F5344CB8AC3E}">
        <p14:creationId xmlns:p14="http://schemas.microsoft.com/office/powerpoint/2010/main" val="96110804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C Question">
    <p:spTree>
      <p:nvGrpSpPr>
        <p:cNvPr id="1" name=""/>
        <p:cNvGrpSpPr/>
        <p:nvPr/>
      </p:nvGrpSpPr>
      <p:grpSpPr>
        <a:xfrm>
          <a:off x="0" y="0"/>
          <a:ext cx="0" cy="0"/>
          <a:chOff x="0" y="0"/>
          <a:chExt cx="0" cy="0"/>
        </a:xfrm>
      </p:grpSpPr>
      <p:sp>
        <p:nvSpPr>
          <p:cNvPr id="28" name="Text">
            <a:extLst>
              <a:ext uri="{FF2B5EF4-FFF2-40B4-BE49-F238E27FC236}">
                <a16:creationId xmlns:a16="http://schemas.microsoft.com/office/drawing/2014/main" id="{3B55B283-4AA6-4297-B1DA-163CD83A1FC5}"/>
              </a:ext>
            </a:extLst>
          </p:cNvPr>
          <p:cNvSpPr>
            <a:spLocks noGrp="1"/>
          </p:cNvSpPr>
          <p:nvPr>
            <p:ph type="body" sz="quarter" idx="10" hasCustomPrompt="1"/>
          </p:nvPr>
        </p:nvSpPr>
        <p:spPr>
          <a:xfrm>
            <a:off x="336718" y="2531572"/>
            <a:ext cx="6935037" cy="3254865"/>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Answer choice</a:t>
            </a:r>
          </a:p>
          <a:p>
            <a:pPr lvl="0"/>
            <a:r>
              <a:rPr lang="en-US" dirty="0"/>
              <a:t>Answer choice</a:t>
            </a:r>
          </a:p>
          <a:p>
            <a:pPr lvl="0"/>
            <a:r>
              <a:rPr lang="en-US" dirty="0"/>
              <a:t>Answer choice</a:t>
            </a:r>
          </a:p>
        </p:txBody>
      </p:sp>
      <p:sp>
        <p:nvSpPr>
          <p:cNvPr id="18" name="Footer">
            <a:extLst>
              <a:ext uri="{FF2B5EF4-FFF2-40B4-BE49-F238E27FC236}">
                <a16:creationId xmlns:a16="http://schemas.microsoft.com/office/drawing/2014/main" id="{853C2961-FB77-4568-91EC-1DC62F1686D1}"/>
              </a:ext>
            </a:extLst>
          </p:cNvPr>
          <p:cNvSpPr txBox="1">
            <a:spLocks/>
          </p:cNvSpPr>
          <p:nvPr userDrawn="1"/>
        </p:nvSpPr>
        <p:spPr>
          <a:xfrm>
            <a:off x="0"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latin typeface="Calibri" panose="020F0502020204030204" pitchFamily="34" charset="0"/>
                <a:cs typeface="Calibri" panose="020F0502020204030204" pitchFamily="34" charset="0"/>
              </a:rPr>
              <a:t>Which is the correct option?</a:t>
            </a:r>
            <a:endParaRPr lang="en-US" sz="2000" b="1" i="1" dirty="0">
              <a:solidFill>
                <a:schemeClr val="tx1"/>
              </a:solidFill>
              <a:latin typeface="Calibri" panose="020F0502020204030204" pitchFamily="34" charset="0"/>
              <a:cs typeface="Calibri" panose="020F0502020204030204" pitchFamily="34" charset="0"/>
            </a:endParaRPr>
          </a:p>
        </p:txBody>
      </p:sp>
      <p:sp>
        <p:nvSpPr>
          <p:cNvPr id="6" name="Question">
            <a:extLst>
              <a:ext uri="{FF2B5EF4-FFF2-40B4-BE49-F238E27FC236}">
                <a16:creationId xmlns:a16="http://schemas.microsoft.com/office/drawing/2014/main" id="{6213444D-E7C1-491E-A0A6-785F41EB7AD0}"/>
              </a:ext>
            </a:extLst>
          </p:cNvPr>
          <p:cNvSpPr>
            <a:spLocks noGrp="1"/>
          </p:cNvSpPr>
          <p:nvPr>
            <p:ph type="title" hasCustomPrompt="1"/>
          </p:nvPr>
        </p:nvSpPr>
        <p:spPr>
          <a:xfrm>
            <a:off x="561109" y="758952"/>
            <a:ext cx="8582892" cy="1421084"/>
          </a:xfrm>
          <a:prstGeom prst="rect">
            <a:avLst/>
          </a:prstGeom>
          <a:solidFill>
            <a:srgbClr val="0086B3"/>
          </a:solidFill>
        </p:spPr>
        <p:txBody>
          <a:bodyPr lIns="0"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question</a:t>
            </a:r>
          </a:p>
        </p:txBody>
      </p:sp>
      <p:sp>
        <p:nvSpPr>
          <p:cNvPr id="7" name="Text Placeholder 3">
            <a:extLst>
              <a:ext uri="{FF2B5EF4-FFF2-40B4-BE49-F238E27FC236}">
                <a16:creationId xmlns:a16="http://schemas.microsoft.com/office/drawing/2014/main" id="{73CFC04D-00AA-4731-9F28-D27483D2785D}"/>
              </a:ext>
            </a:extLst>
          </p:cNvPr>
          <p:cNvSpPr>
            <a:spLocks noGrp="1"/>
          </p:cNvSpPr>
          <p:nvPr>
            <p:ph type="body" sz="quarter" idx="31" hasCustomPrompt="1"/>
          </p:nvPr>
        </p:nvSpPr>
        <p:spPr>
          <a:xfrm>
            <a:off x="0" y="758952"/>
            <a:ext cx="560388" cy="1420813"/>
          </a:xfrm>
          <a:prstGeom prst="rect">
            <a:avLst/>
          </a:prstGeom>
          <a:solidFill>
            <a:srgbClr val="005696"/>
          </a:solidFill>
        </p:spPr>
        <p:txBody>
          <a:bodyPr anchor="ctr" anchorCtr="0"/>
          <a:lstStyle>
            <a:lvl1pPr algn="ctr">
              <a:defRPr sz="2000">
                <a:solidFill>
                  <a:schemeClr val="bg1"/>
                </a:solidFill>
                <a:latin typeface="Arial Black" panose="020B0A04020102020204" pitchFamily="34" charset="0"/>
              </a:defRPr>
            </a:lvl1pPr>
          </a:lstStyle>
          <a:p>
            <a:pPr lvl="0"/>
            <a:r>
              <a:rPr lang="en-US" dirty="0"/>
              <a:t>1</a:t>
            </a:r>
          </a:p>
        </p:txBody>
      </p:sp>
      <p:sp>
        <p:nvSpPr>
          <p:cNvPr id="8" name="Title">
            <a:extLst>
              <a:ext uri="{FF2B5EF4-FFF2-40B4-BE49-F238E27FC236}">
                <a16:creationId xmlns:a16="http://schemas.microsoft.com/office/drawing/2014/main" id="{44EE7B1E-EC3C-46AE-BC55-269110A2C7A1}"/>
              </a:ext>
            </a:extLst>
          </p:cNvPr>
          <p:cNvSpPr txBox="1">
            <a:spLocks/>
          </p:cNvSpPr>
          <p:nvPr userDrawn="1"/>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defTabSz="914400"/>
            <a:r>
              <a:rPr lang="en-US" kern="0">
                <a:solidFill>
                  <a:sysClr val="windowText" lastClr="000000"/>
                </a:solidFill>
              </a:rPr>
              <a:t>Type in Screen Title</a:t>
            </a:r>
            <a:endParaRPr lang="en-US" kern="0" dirty="0">
              <a:solidFill>
                <a:sysClr val="windowText" lastClr="000000"/>
              </a:solidFill>
            </a:endParaRPr>
          </a:p>
        </p:txBody>
      </p:sp>
    </p:spTree>
    <p:custDataLst>
      <p:tags r:id="rId1"/>
    </p:custDataLst>
    <p:extLst>
      <p:ext uri="{BB962C8B-B14F-4D97-AF65-F5344CB8AC3E}">
        <p14:creationId xmlns:p14="http://schemas.microsoft.com/office/powerpoint/2010/main" val="285681255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C Results">
    <p:spTree>
      <p:nvGrpSpPr>
        <p:cNvPr id="1" name=""/>
        <p:cNvGrpSpPr/>
        <p:nvPr/>
      </p:nvGrpSpPr>
      <p:grpSpPr>
        <a:xfrm>
          <a:off x="0" y="0"/>
          <a:ext cx="0" cy="0"/>
          <a:chOff x="0" y="0"/>
          <a:chExt cx="0" cy="0"/>
        </a:xfrm>
      </p:grpSpPr>
      <p:sp>
        <p:nvSpPr>
          <p:cNvPr id="28" name="Text">
            <a:extLst>
              <a:ext uri="{FF2B5EF4-FFF2-40B4-BE49-F238E27FC236}">
                <a16:creationId xmlns:a16="http://schemas.microsoft.com/office/drawing/2014/main" id="{3B55B283-4AA6-4297-B1DA-163CD83A1FC5}"/>
              </a:ext>
            </a:extLst>
          </p:cNvPr>
          <p:cNvSpPr>
            <a:spLocks noGrp="1"/>
          </p:cNvSpPr>
          <p:nvPr>
            <p:ph type="body" sz="quarter" idx="10" hasCustomPrompt="1"/>
          </p:nvPr>
        </p:nvSpPr>
        <p:spPr>
          <a:xfrm>
            <a:off x="336718" y="2531572"/>
            <a:ext cx="6935037" cy="3254865"/>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Calibri" panose="020F0502020204030204" pitchFamily="34" charset="0"/>
                <a:ea typeface="Open Sans" panose="020B0606030504020204" pitchFamily="34" charset="0"/>
                <a:cs typeface="Calibri" panose="020F050202020403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Answer choice</a:t>
            </a:r>
          </a:p>
          <a:p>
            <a:pPr lvl="0"/>
            <a:r>
              <a:rPr lang="en-US" dirty="0"/>
              <a:t>Answer choice</a:t>
            </a:r>
          </a:p>
          <a:p>
            <a:pPr lvl="0"/>
            <a:r>
              <a:rPr lang="en-US" dirty="0"/>
              <a:t>Answer choice</a:t>
            </a:r>
          </a:p>
        </p:txBody>
      </p:sp>
      <p:sp>
        <p:nvSpPr>
          <p:cNvPr id="6" name="Question">
            <a:extLst>
              <a:ext uri="{FF2B5EF4-FFF2-40B4-BE49-F238E27FC236}">
                <a16:creationId xmlns:a16="http://schemas.microsoft.com/office/drawing/2014/main" id="{6213444D-E7C1-491E-A0A6-785F41EB7AD0}"/>
              </a:ext>
            </a:extLst>
          </p:cNvPr>
          <p:cNvSpPr>
            <a:spLocks noGrp="1"/>
          </p:cNvSpPr>
          <p:nvPr>
            <p:ph type="title" hasCustomPrompt="1"/>
          </p:nvPr>
        </p:nvSpPr>
        <p:spPr>
          <a:xfrm>
            <a:off x="561109" y="758952"/>
            <a:ext cx="8582892" cy="1421084"/>
          </a:xfrm>
          <a:prstGeom prst="rect">
            <a:avLst/>
          </a:prstGeom>
          <a:solidFill>
            <a:srgbClr val="0086B3"/>
          </a:solidFill>
        </p:spPr>
        <p:txBody>
          <a:bodyPr lIns="0" rIns="457200" anchor="ctr" anchorCtr="0">
            <a:normAutofit/>
          </a:bodyPr>
          <a:lstStyle>
            <a:lvl1pPr marL="304518">
              <a:lnSpc>
                <a:spcPts val="2500"/>
              </a:lnSpc>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dirty="0"/>
              <a:t>Click to add question</a:t>
            </a:r>
          </a:p>
        </p:txBody>
      </p:sp>
      <p:sp>
        <p:nvSpPr>
          <p:cNvPr id="7" name="Text Placeholder 3">
            <a:extLst>
              <a:ext uri="{FF2B5EF4-FFF2-40B4-BE49-F238E27FC236}">
                <a16:creationId xmlns:a16="http://schemas.microsoft.com/office/drawing/2014/main" id="{73CFC04D-00AA-4731-9F28-D27483D2785D}"/>
              </a:ext>
            </a:extLst>
          </p:cNvPr>
          <p:cNvSpPr>
            <a:spLocks noGrp="1"/>
          </p:cNvSpPr>
          <p:nvPr>
            <p:ph type="body" sz="quarter" idx="31" hasCustomPrompt="1"/>
          </p:nvPr>
        </p:nvSpPr>
        <p:spPr>
          <a:xfrm>
            <a:off x="0" y="758952"/>
            <a:ext cx="560388" cy="1420813"/>
          </a:xfrm>
          <a:prstGeom prst="rect">
            <a:avLst/>
          </a:prstGeom>
          <a:solidFill>
            <a:srgbClr val="005696"/>
          </a:solidFill>
        </p:spPr>
        <p:txBody>
          <a:bodyPr anchor="ctr" anchorCtr="0"/>
          <a:lstStyle>
            <a:lvl1pPr algn="ctr">
              <a:defRPr sz="2000">
                <a:solidFill>
                  <a:schemeClr val="bg1"/>
                </a:solidFill>
                <a:latin typeface="Arial Black" panose="020B0A04020102020204" pitchFamily="34" charset="0"/>
              </a:defRPr>
            </a:lvl1pPr>
          </a:lstStyle>
          <a:p>
            <a:pPr lvl="0"/>
            <a:r>
              <a:rPr lang="en-US" dirty="0"/>
              <a:t>1</a:t>
            </a:r>
          </a:p>
        </p:txBody>
      </p:sp>
      <p:sp>
        <p:nvSpPr>
          <p:cNvPr id="8" name="Title">
            <a:extLst>
              <a:ext uri="{FF2B5EF4-FFF2-40B4-BE49-F238E27FC236}">
                <a16:creationId xmlns:a16="http://schemas.microsoft.com/office/drawing/2014/main" id="{44EE7B1E-EC3C-46AE-BC55-269110A2C7A1}"/>
              </a:ext>
            </a:extLst>
          </p:cNvPr>
          <p:cNvSpPr txBox="1">
            <a:spLocks/>
          </p:cNvSpPr>
          <p:nvPr userDrawn="1"/>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pPr defTabSz="914400"/>
            <a:r>
              <a:rPr lang="en-US" kern="0">
                <a:solidFill>
                  <a:sysClr val="windowText" lastClr="000000"/>
                </a:solidFill>
              </a:rPr>
              <a:t>Type in Screen Title</a:t>
            </a:r>
            <a:endParaRPr lang="en-US" kern="0" dirty="0">
              <a:solidFill>
                <a:sysClr val="windowText" lastClr="000000"/>
              </a:solidFill>
            </a:endParaRPr>
          </a:p>
        </p:txBody>
      </p:sp>
      <p:sp>
        <p:nvSpPr>
          <p:cNvPr id="9" name="Feedback text">
            <a:extLst>
              <a:ext uri="{FF2B5EF4-FFF2-40B4-BE49-F238E27FC236}">
                <a16:creationId xmlns:a16="http://schemas.microsoft.com/office/drawing/2014/main" id="{2B2B2952-ED36-4AF4-9E4B-32E81854A0A1}"/>
              </a:ext>
            </a:extLst>
          </p:cNvPr>
          <p:cNvSpPr>
            <a:spLocks noGrp="1"/>
          </p:cNvSpPr>
          <p:nvPr>
            <p:ph type="body" sz="quarter" idx="12" hasCustomPrompt="1"/>
          </p:nvPr>
        </p:nvSpPr>
        <p:spPr>
          <a:xfrm>
            <a:off x="336718" y="5231219"/>
            <a:ext cx="8497316" cy="1319274"/>
          </a:xfrm>
          <a:prstGeom prst="rect">
            <a:avLst/>
          </a:prstGeom>
          <a:solidFill>
            <a:srgbClr val="D9D9D9"/>
          </a:solidFill>
        </p:spPr>
        <p:txBody>
          <a:bodyPr lIns="457200" rIns="457200" anchor="ctr"/>
          <a:lstStyle>
            <a:lvl1pPr algn="ctr">
              <a:lnSpc>
                <a:spcPts val="2300"/>
              </a:lnSpc>
              <a:defRPr sz="2000">
                <a:latin typeface="Calibri" panose="020F0502020204030204" pitchFamily="34" charset="0"/>
                <a:ea typeface="Open Sans" panose="020B0606030504020204" pitchFamily="34" charset="0"/>
                <a:cs typeface="Calibri" panose="020F050202020403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Feedback</a:t>
            </a:r>
          </a:p>
        </p:txBody>
      </p:sp>
    </p:spTree>
    <p:custDataLst>
      <p:tags r:id="rId1"/>
    </p:custDataLst>
    <p:extLst>
      <p:ext uri="{BB962C8B-B14F-4D97-AF65-F5344CB8AC3E}">
        <p14:creationId xmlns:p14="http://schemas.microsoft.com/office/powerpoint/2010/main" val="402832831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58BDBC50-FA9F-49AA-82E3-7D616AF7F011}"/>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4" name="Text Placeholder">
            <a:extLst>
              <a:ext uri="{FF2B5EF4-FFF2-40B4-BE49-F238E27FC236}">
                <a16:creationId xmlns:a16="http://schemas.microsoft.com/office/drawing/2014/main" id="{C34A2EDA-B298-4CFD-B24A-3A1BBFD0476C}"/>
              </a:ext>
            </a:extLst>
          </p:cNvPr>
          <p:cNvSpPr>
            <a:spLocks noGrp="1"/>
          </p:cNvSpPr>
          <p:nvPr>
            <p:ph type="body" sz="quarter" idx="10"/>
          </p:nvPr>
        </p:nvSpPr>
        <p:spPr>
          <a:xfrm>
            <a:off x="231498" y="1289050"/>
            <a:ext cx="4099564" cy="5267412"/>
          </a:xfrm>
          <a:prstGeom prst="rect">
            <a:avLst/>
          </a:prstGeom>
          <a:ln>
            <a:noFill/>
          </a:ln>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95516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39B6CC04-6A80-4CFE-8002-4BC1BDD472F2}"/>
              </a:ext>
            </a:extLst>
          </p:cNvPr>
          <p:cNvSpPr/>
          <p:nvPr userDrawn="1"/>
        </p:nvSpPr>
        <p:spPr>
          <a:xfrm>
            <a:off x="0" y="758952"/>
            <a:ext cx="4723784"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4" name="Picture Placeholder">
            <a:extLst>
              <a:ext uri="{FF2B5EF4-FFF2-40B4-BE49-F238E27FC236}">
                <a16:creationId xmlns:a16="http://schemas.microsoft.com/office/drawing/2014/main" id="{FA649E93-14A3-42B7-9C68-4C2CCDFD08A5}"/>
              </a:ext>
            </a:extLst>
          </p:cNvPr>
          <p:cNvSpPr>
            <a:spLocks noGrp="1"/>
          </p:cNvSpPr>
          <p:nvPr>
            <p:ph type="pic" idx="1"/>
          </p:nvPr>
        </p:nvSpPr>
        <p:spPr>
          <a:xfrm>
            <a:off x="4724400" y="723900"/>
            <a:ext cx="4419600" cy="6134100"/>
          </a:xfrm>
          <a:prstGeom prst="rect">
            <a:avLst/>
          </a:prstGeom>
          <a:solidFill>
            <a:schemeClr val="accent4">
              <a:lumMod val="20000"/>
              <a:lumOff val="80000"/>
            </a:schemeClr>
          </a:solidFill>
        </p:spPr>
        <p:txBody>
          <a:bodyPr anchor="ctr"/>
          <a:lstStyle>
            <a:lvl1pPr marL="0" indent="0" algn="ctr">
              <a:buNone/>
              <a:defRPr sz="1599">
                <a:latin typeface="Calibri" panose="020F0502020204030204" pitchFamily="34" charset="0"/>
                <a:cs typeface="Calibri" panose="020F0502020204030204" pitchFamily="34" charset="0"/>
              </a:defRPr>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dirty="0"/>
          </a:p>
        </p:txBody>
      </p:sp>
      <p:sp>
        <p:nvSpPr>
          <p:cNvPr id="6" name="Title">
            <a:extLst>
              <a:ext uri="{FF2B5EF4-FFF2-40B4-BE49-F238E27FC236}">
                <a16:creationId xmlns:a16="http://schemas.microsoft.com/office/drawing/2014/main" id="{2E9CAE8F-8B94-4F61-856E-8DB407F09506}"/>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
        <p:nvSpPr>
          <p:cNvPr id="7" name="Text Placeholder">
            <a:extLst>
              <a:ext uri="{FF2B5EF4-FFF2-40B4-BE49-F238E27FC236}">
                <a16:creationId xmlns:a16="http://schemas.microsoft.com/office/drawing/2014/main" id="{28134A5C-84F5-40FF-9FF7-C16A7E39EFFD}"/>
              </a:ext>
            </a:extLst>
          </p:cNvPr>
          <p:cNvSpPr>
            <a:spLocks noGrp="1"/>
          </p:cNvSpPr>
          <p:nvPr>
            <p:ph type="body" sz="quarter" idx="10"/>
          </p:nvPr>
        </p:nvSpPr>
        <p:spPr>
          <a:xfrm>
            <a:off x="231498" y="1289050"/>
            <a:ext cx="4099564" cy="5267412"/>
          </a:xfrm>
          <a:prstGeom prst="rect">
            <a:avLst/>
          </a:prstGeom>
          <a:ln>
            <a:noFill/>
          </a:ln>
        </p:spPr>
        <p:txBody>
          <a:bodyPr/>
          <a:lstStyle>
            <a:lvl1pPr marL="274320" indent="-158349">
              <a:lnSpc>
                <a:spcPts val="2500"/>
              </a:lnSpc>
              <a:spcBef>
                <a:spcPts val="1200"/>
              </a:spcBef>
              <a:spcAft>
                <a:spcPts val="0"/>
              </a:spcAft>
              <a:buFont typeface="Arial" panose="020B0604020202020204" pitchFamily="34" charset="0"/>
              <a:buChar char="•"/>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158349">
              <a:lnSpc>
                <a:spcPts val="2300"/>
              </a:lnSpc>
              <a:spcBef>
                <a:spcPts val="200"/>
              </a:spcBef>
              <a:spcAft>
                <a:spcPts val="200"/>
              </a:spcAft>
              <a:buFont typeface="Open Sans" panose="020B0606030504020204" pitchFamily="34" charset="0"/>
              <a:buChar char="—"/>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101667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4">
    <p:spTree>
      <p:nvGrpSpPr>
        <p:cNvPr id="1" name=""/>
        <p:cNvGrpSpPr/>
        <p:nvPr/>
      </p:nvGrpSpPr>
      <p:grpSpPr>
        <a:xfrm>
          <a:off x="0" y="0"/>
          <a:ext cx="0" cy="0"/>
          <a:chOff x="0" y="0"/>
          <a:chExt cx="0" cy="0"/>
        </a:xfrm>
      </p:grpSpPr>
      <p:sp>
        <p:nvSpPr>
          <p:cNvPr id="5" name="Text Placeholder">
            <a:extLst>
              <a:ext uri="{FF2B5EF4-FFF2-40B4-BE49-F238E27FC236}">
                <a16:creationId xmlns:a16="http://schemas.microsoft.com/office/drawing/2014/main" id="{97ABBC53-4927-414B-AE16-0A88B13E5856}"/>
              </a:ext>
            </a:extLst>
          </p:cNvPr>
          <p:cNvSpPr>
            <a:spLocks noGrp="1"/>
          </p:cNvSpPr>
          <p:nvPr>
            <p:ph type="body" sz="quarter" idx="10"/>
          </p:nvPr>
        </p:nvSpPr>
        <p:spPr>
          <a:xfrm>
            <a:off x="0" y="5764695"/>
            <a:ext cx="9144000" cy="1093305"/>
          </a:xfrm>
          <a:prstGeom prst="rect">
            <a:avLst/>
          </a:prstGeom>
          <a:solidFill>
            <a:srgbClr val="D9D9D9"/>
          </a:solidFill>
        </p:spPr>
        <p:txBody>
          <a:bodyPr anchor="ctr" anchorCtr="0"/>
          <a:lstStyle>
            <a:lvl1pPr marL="0" algn="ctr">
              <a:lnSpc>
                <a:spcPts val="2500"/>
              </a:lnSpc>
              <a:spcBef>
                <a:spcPts val="1200"/>
              </a:spcBef>
              <a:spcAft>
                <a:spcPts val="0"/>
              </a:spcAft>
              <a:defRPr sz="2200">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3" name="Picture Placeholder">
            <a:extLst>
              <a:ext uri="{FF2B5EF4-FFF2-40B4-BE49-F238E27FC236}">
                <a16:creationId xmlns:a16="http://schemas.microsoft.com/office/drawing/2014/main" id="{B1A6E1EA-9802-4ABA-B1DB-C9F97B9ACB03}"/>
              </a:ext>
            </a:extLst>
          </p:cNvPr>
          <p:cNvSpPr>
            <a:spLocks noGrp="1"/>
          </p:cNvSpPr>
          <p:nvPr>
            <p:ph type="pic" sz="quarter" idx="11"/>
          </p:nvPr>
        </p:nvSpPr>
        <p:spPr>
          <a:xfrm>
            <a:off x="1" y="758952"/>
            <a:ext cx="9147145" cy="5005743"/>
          </a:xfrm>
          <a:prstGeom prst="rect">
            <a:avLst/>
          </a:prstGeom>
          <a:solidFill>
            <a:srgbClr val="FFF2CC"/>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a:p>
            <a:endParaRPr lang="en-US" dirty="0"/>
          </a:p>
          <a:p>
            <a:endParaRPr lang="en-US" dirty="0"/>
          </a:p>
          <a:p>
            <a:endParaRPr lang="en-US" dirty="0"/>
          </a:p>
          <a:p>
            <a:endParaRPr lang="en-US" dirty="0"/>
          </a:p>
          <a:p>
            <a:endParaRPr lang="en-US" dirty="0"/>
          </a:p>
        </p:txBody>
      </p:sp>
      <p:sp>
        <p:nvSpPr>
          <p:cNvPr id="6" name="Title">
            <a:extLst>
              <a:ext uri="{FF2B5EF4-FFF2-40B4-BE49-F238E27FC236}">
                <a16:creationId xmlns:a16="http://schemas.microsoft.com/office/drawing/2014/main" id="{FB7F74E2-3B46-4B35-953B-165C791B88D3}"/>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cSld>
  <p:clrMapOvr>
    <a:masterClrMapping/>
  </p:clrMapOvr>
  <p:extLst>
    <p:ext uri="{DCECCB84-F9BA-43D5-87BE-67443E8EF086}">
      <p15:sldGuideLst xmlns:p15="http://schemas.microsoft.com/office/powerpoint/2012/main">
        <p15:guide id="1" orient="horz" pos="363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5">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3B2FAC7C-E02D-4D40-B928-3E6402FC1FB4}"/>
              </a:ext>
            </a:extLst>
          </p:cNvPr>
          <p:cNvSpPr>
            <a:spLocks noGrp="1"/>
          </p:cNvSpPr>
          <p:nvPr>
            <p:ph type="pic" sz="quarter" idx="11"/>
          </p:nvPr>
        </p:nvSpPr>
        <p:spPr>
          <a:xfrm>
            <a:off x="1" y="758952"/>
            <a:ext cx="9151319" cy="6099048"/>
          </a:xfrm>
          <a:prstGeom prst="rect">
            <a:avLst/>
          </a:prstGeom>
          <a:solidFill>
            <a:schemeClr val="accent4">
              <a:lumMod val="20000"/>
              <a:lumOff val="80000"/>
            </a:schemeClr>
          </a:solidFill>
        </p:spPr>
        <p:txBody>
          <a:bodyPr tIns="1188720" anchor="t"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8" name="Text Placeholder">
            <a:extLst>
              <a:ext uri="{FF2B5EF4-FFF2-40B4-BE49-F238E27FC236}">
                <a16:creationId xmlns:a16="http://schemas.microsoft.com/office/drawing/2014/main" id="{1876BF8E-F70A-4D17-8B6C-2089C25B4B47}"/>
              </a:ext>
            </a:extLst>
          </p:cNvPr>
          <p:cNvSpPr>
            <a:spLocks noGrp="1"/>
          </p:cNvSpPr>
          <p:nvPr>
            <p:ph type="body" sz="quarter" idx="13"/>
          </p:nvPr>
        </p:nvSpPr>
        <p:spPr>
          <a:xfrm>
            <a:off x="-4173" y="3263153"/>
            <a:ext cx="9151319" cy="879719"/>
          </a:xfrm>
          <a:prstGeom prst="rect">
            <a:avLst/>
          </a:prstGeom>
          <a:solidFill>
            <a:srgbClr val="0086B3"/>
          </a:solidFill>
        </p:spPr>
        <p:txBody>
          <a:bodyPr anchor="ctr" anchorCtr="0"/>
          <a:lstStyle>
            <a:lvl1pPr marL="0" algn="ctr">
              <a:lnSpc>
                <a:spcPts val="2500"/>
              </a:lnSpc>
              <a:spcBef>
                <a:spcPts val="1200"/>
              </a:spcBef>
              <a:spcAft>
                <a:spcPts val="0"/>
              </a:spcAft>
              <a:defRPr sz="2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5" name="Title">
            <a:extLst>
              <a:ext uri="{FF2B5EF4-FFF2-40B4-BE49-F238E27FC236}">
                <a16:creationId xmlns:a16="http://schemas.microsoft.com/office/drawing/2014/main" id="{5C07656A-2A03-43CF-AE42-4E059CA1110C}"/>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40977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6">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1EFBFCC3-4FD7-497E-88BD-20A8918E4FEC}"/>
              </a:ext>
            </a:extLst>
          </p:cNvPr>
          <p:cNvSpPr>
            <a:spLocks noGrp="1"/>
          </p:cNvSpPr>
          <p:nvPr>
            <p:ph type="pic" sz="quarter" idx="12"/>
          </p:nvPr>
        </p:nvSpPr>
        <p:spPr>
          <a:xfrm>
            <a:off x="1" y="758952"/>
            <a:ext cx="9147145" cy="6099048"/>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7" name="Text Placeholder 1">
            <a:extLst>
              <a:ext uri="{FF2B5EF4-FFF2-40B4-BE49-F238E27FC236}">
                <a16:creationId xmlns:a16="http://schemas.microsoft.com/office/drawing/2014/main" id="{7A2962D5-CE92-4C34-ADE2-49B7AA300457}"/>
              </a:ext>
            </a:extLst>
          </p:cNvPr>
          <p:cNvSpPr>
            <a:spLocks noGrp="1"/>
          </p:cNvSpPr>
          <p:nvPr>
            <p:ph type="body" sz="quarter" idx="10"/>
          </p:nvPr>
        </p:nvSpPr>
        <p:spPr>
          <a:xfrm>
            <a:off x="4493684" y="3451472"/>
            <a:ext cx="4729828" cy="609036"/>
          </a:xfrm>
          <a:prstGeom prst="rect">
            <a:avLst/>
          </a:prstGeom>
          <a:solidFill>
            <a:srgbClr val="0086B3"/>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8" name="Text Placeholder 2">
            <a:extLst>
              <a:ext uri="{FF2B5EF4-FFF2-40B4-BE49-F238E27FC236}">
                <a16:creationId xmlns:a16="http://schemas.microsoft.com/office/drawing/2014/main" id="{B31A9251-1AFA-4997-AF37-BFA5BEE13A80}"/>
              </a:ext>
            </a:extLst>
          </p:cNvPr>
          <p:cNvSpPr>
            <a:spLocks noGrp="1"/>
          </p:cNvSpPr>
          <p:nvPr>
            <p:ph type="body" sz="quarter" idx="11"/>
          </p:nvPr>
        </p:nvSpPr>
        <p:spPr>
          <a:xfrm>
            <a:off x="4493685" y="4423487"/>
            <a:ext cx="4729828" cy="609036"/>
          </a:xfrm>
          <a:prstGeom prst="rect">
            <a:avLst/>
          </a:prstGeom>
          <a:solidFill>
            <a:srgbClr val="0086B3"/>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6" name="Text Placeholder 3">
            <a:extLst>
              <a:ext uri="{FF2B5EF4-FFF2-40B4-BE49-F238E27FC236}">
                <a16:creationId xmlns:a16="http://schemas.microsoft.com/office/drawing/2014/main" id="{A2ADD8E7-7A30-432B-9053-1BA637101EC5}"/>
              </a:ext>
            </a:extLst>
          </p:cNvPr>
          <p:cNvSpPr>
            <a:spLocks noGrp="1"/>
          </p:cNvSpPr>
          <p:nvPr>
            <p:ph type="body" sz="quarter" idx="13"/>
          </p:nvPr>
        </p:nvSpPr>
        <p:spPr>
          <a:xfrm>
            <a:off x="4493684" y="5395502"/>
            <a:ext cx="4729828" cy="609036"/>
          </a:xfrm>
          <a:prstGeom prst="rect">
            <a:avLst/>
          </a:prstGeom>
          <a:solidFill>
            <a:srgbClr val="0086B3"/>
          </a:solidFill>
        </p:spPr>
        <p:txBody>
          <a:bodyPr anchor="ctr" anchorCtr="0"/>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endParaRPr lang="en-US" dirty="0"/>
          </a:p>
        </p:txBody>
      </p:sp>
      <p:sp>
        <p:nvSpPr>
          <p:cNvPr id="11" name="Title">
            <a:extLst>
              <a:ext uri="{FF2B5EF4-FFF2-40B4-BE49-F238E27FC236}">
                <a16:creationId xmlns:a16="http://schemas.microsoft.com/office/drawing/2014/main" id="{69409BAE-D25B-40CC-92E8-CE13E582025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34953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750" fill="hold"/>
                                        <p:tgtEl>
                                          <p:spTgt spid="7">
                                            <p:bg/>
                                          </p:spTgt>
                                        </p:tgtEl>
                                        <p:attrNameLst>
                                          <p:attrName>ppt_x</p:attrName>
                                        </p:attrNameLst>
                                      </p:cBhvr>
                                      <p:tavLst>
                                        <p:tav tm="0">
                                          <p:val>
                                            <p:strVal val="1+#ppt_w/2"/>
                                          </p:val>
                                        </p:tav>
                                        <p:tav tm="100000">
                                          <p:val>
                                            <p:strVal val="#ppt_x"/>
                                          </p:val>
                                        </p:tav>
                                      </p:tavLst>
                                    </p:anim>
                                    <p:anim calcmode="lin" valueType="num">
                                      <p:cBhvr additive="base">
                                        <p:cTn id="8" dur="750" fill="hold"/>
                                        <p:tgtEl>
                                          <p:spTgt spid="7">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 calcmode="lin" valueType="num">
                                      <p:cBhvr additive="base">
                                        <p:cTn id="17" dur="750" fill="hold"/>
                                        <p:tgtEl>
                                          <p:spTgt spid="8">
                                            <p:bg/>
                                          </p:spTgt>
                                        </p:tgtEl>
                                        <p:attrNameLst>
                                          <p:attrName>ppt_x</p:attrName>
                                        </p:attrNameLst>
                                      </p:cBhvr>
                                      <p:tavLst>
                                        <p:tav tm="0">
                                          <p:val>
                                            <p:strVal val="1+#ppt_w/2"/>
                                          </p:val>
                                        </p:tav>
                                        <p:tav tm="100000">
                                          <p:val>
                                            <p:strVal val="#ppt_x"/>
                                          </p:val>
                                        </p:tav>
                                      </p:tavLst>
                                    </p:anim>
                                    <p:anim calcmode="lin" valueType="num">
                                      <p:cBhvr additive="base">
                                        <p:cTn id="18" dur="750" fill="hold"/>
                                        <p:tgtEl>
                                          <p:spTgt spid="8">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nodePh="1">
                                  <p:stCondLst>
                                    <p:cond delay="0"/>
                                  </p:stCondLst>
                                  <p:endCondLst>
                                    <p:cond evt="begin" delay="0">
                                      <p:tn val="19"/>
                                    </p:cond>
                                  </p:end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2" dur="75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anim calcmode="lin" valueType="num">
                                      <p:cBhvr additive="base">
                                        <p:cTn id="27" dur="750" fill="hold"/>
                                        <p:tgtEl>
                                          <p:spTgt spid="6">
                                            <p:bg/>
                                          </p:spTgt>
                                        </p:tgtEl>
                                        <p:attrNameLst>
                                          <p:attrName>ppt_x</p:attrName>
                                        </p:attrNameLst>
                                      </p:cBhvr>
                                      <p:tavLst>
                                        <p:tav tm="0">
                                          <p:val>
                                            <p:strVal val="1+#ppt_w/2"/>
                                          </p:val>
                                        </p:tav>
                                        <p:tav tm="100000">
                                          <p:val>
                                            <p:strVal val="#ppt_x"/>
                                          </p:val>
                                        </p:tav>
                                      </p:tavLst>
                                    </p:anim>
                                    <p:anim calcmode="lin" valueType="num">
                                      <p:cBhvr additive="base">
                                        <p:cTn id="28" dur="750" fill="hold"/>
                                        <p:tgtEl>
                                          <p:spTgt spid="6">
                                            <p:bg/>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2" dur="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tmplLst>
          <p:tmpl>
            <p:tnLst>
              <p:par>
                <p:cTn presetID="2" presetClass="entr" presetSubtype="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uiExpand="1" build="p" animBg="1">
        <p:tmplLst>
          <p:tmpl>
            <p:tnLst>
              <p:par>
                <p:cTn presetID="2" presetClass="entr" presetSubtype="2"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6" grpId="0" uiExpand="1" build="p" animBg="1">
        <p:tmplLst>
          <p:tmpl>
            <p:tnLst>
              <p:par>
                <p:cTn presetID="2" presetClass="entr" presetSubtype="2"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7">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060CB579-F5D9-4716-8AE5-8C7FD6C37BC1}"/>
              </a:ext>
            </a:extLst>
          </p:cNvPr>
          <p:cNvSpPr>
            <a:spLocks noGrp="1"/>
          </p:cNvSpPr>
          <p:nvPr>
            <p:ph type="pic" sz="quarter" idx="14"/>
          </p:nvPr>
        </p:nvSpPr>
        <p:spPr>
          <a:xfrm>
            <a:off x="0" y="758952"/>
            <a:ext cx="9147145" cy="6099048"/>
          </a:xfrm>
          <a:prstGeom prst="rect">
            <a:avLst/>
          </a:prstGeom>
          <a:solidFill>
            <a:schemeClr val="accent4">
              <a:lumMod val="20000"/>
              <a:lumOff val="80000"/>
            </a:schemeClr>
          </a:solidFill>
        </p:spPr>
        <p:txBody>
          <a:bodyPr anchor="ctr" anchorCtr="0"/>
          <a:lstStyle>
            <a:lvl1pPr algn="ctr">
              <a:defRPr>
                <a:latin typeface="Calibri" panose="020F0502020204030204" pitchFamily="34" charset="0"/>
                <a:cs typeface="Calibri" panose="020F0502020204030204" pitchFamily="34" charset="0"/>
              </a:defRPr>
            </a:lvl1pPr>
          </a:lstStyle>
          <a:p>
            <a:endParaRPr lang="en-US" dirty="0"/>
          </a:p>
        </p:txBody>
      </p:sp>
      <p:sp>
        <p:nvSpPr>
          <p:cNvPr id="8" name="Text Placeholder 3"/>
          <p:cNvSpPr>
            <a:spLocks noGrp="1"/>
          </p:cNvSpPr>
          <p:nvPr>
            <p:ph type="body" sz="quarter" idx="12" hasCustomPrompt="1"/>
          </p:nvPr>
        </p:nvSpPr>
        <p:spPr>
          <a:xfrm>
            <a:off x="-24283" y="3180505"/>
            <a:ext cx="4163664" cy="609036"/>
          </a:xfrm>
          <a:prstGeom prst="rect">
            <a:avLst/>
          </a:prstGeom>
          <a:solidFill>
            <a:srgbClr val="0086B3"/>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7" name="Text Placeholder 2"/>
          <p:cNvSpPr>
            <a:spLocks noGrp="1"/>
          </p:cNvSpPr>
          <p:nvPr>
            <p:ph type="body" sz="quarter" idx="11" hasCustomPrompt="1"/>
          </p:nvPr>
        </p:nvSpPr>
        <p:spPr>
          <a:xfrm>
            <a:off x="-24282" y="2345838"/>
            <a:ext cx="4163664" cy="609036"/>
          </a:xfrm>
          <a:prstGeom prst="rect">
            <a:avLst/>
          </a:prstGeom>
          <a:solidFill>
            <a:srgbClr val="0086B3"/>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5" name="Text Placeholder 1"/>
          <p:cNvSpPr>
            <a:spLocks noGrp="1"/>
          </p:cNvSpPr>
          <p:nvPr>
            <p:ph type="body" sz="quarter" idx="13" hasCustomPrompt="1"/>
          </p:nvPr>
        </p:nvSpPr>
        <p:spPr>
          <a:xfrm>
            <a:off x="-24282" y="1511171"/>
            <a:ext cx="4163662" cy="609036"/>
          </a:xfrm>
          <a:prstGeom prst="rect">
            <a:avLst/>
          </a:prstGeom>
          <a:solidFill>
            <a:srgbClr val="0086B3"/>
          </a:solidFill>
        </p:spPr>
        <p:txBody>
          <a:bodyPr anchor="ctr"/>
          <a:lstStyle>
            <a:lvl1pPr marL="243614">
              <a:lnSpc>
                <a:spcPts val="2500"/>
              </a:lnSpc>
              <a:spcBef>
                <a:spcPts val="0"/>
              </a:spcBef>
              <a:spcAft>
                <a:spcPts val="0"/>
              </a:spcAft>
              <a:defRPr sz="2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Click to edit Master text</a:t>
            </a:r>
          </a:p>
        </p:txBody>
      </p:sp>
      <p:sp>
        <p:nvSpPr>
          <p:cNvPr id="12" name="Title">
            <a:extLst>
              <a:ext uri="{FF2B5EF4-FFF2-40B4-BE49-F238E27FC236}">
                <a16:creationId xmlns:a16="http://schemas.microsoft.com/office/drawing/2014/main" id="{555F6F58-D3D9-40CF-9CB6-84306F75B43B}"/>
              </a:ext>
            </a:extLst>
          </p:cNvPr>
          <p:cNvSpPr>
            <a:spLocks noGrp="1"/>
          </p:cNvSpPr>
          <p:nvPr>
            <p:ph type="title" hasCustomPrompt="1"/>
          </p:nvPr>
        </p:nvSpPr>
        <p:spPr>
          <a:xfrm>
            <a:off x="231498" y="340684"/>
            <a:ext cx="8912502" cy="383216"/>
          </a:xfrm>
          <a:prstGeom prst="rect">
            <a:avLst/>
          </a:prstGeom>
        </p:spPr>
        <p:txBody>
          <a:bodyPr anchor="ctr" anchorCtr="0">
            <a:noAutofit/>
          </a:bodyPr>
          <a:lstStyle>
            <a:lvl1pPr>
              <a:defRPr sz="2200" b="1">
                <a:latin typeface="Calibri" panose="020F0502020204030204" pitchFamily="34" charset="0"/>
                <a:ea typeface="Open Sans" panose="020B0606030504020204" pitchFamily="34" charset="0"/>
                <a:cs typeface="Calibri" panose="020F0502020204030204" pitchFamily="34" charset="0"/>
              </a:defRPr>
            </a:lvl1pPr>
          </a:lstStyle>
          <a:p>
            <a:r>
              <a:rPr lang="en-US" dirty="0"/>
              <a:t>Type in Screen Title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750" fill="hold"/>
                                        <p:tgtEl>
                                          <p:spTgt spid="5">
                                            <p:bg/>
                                          </p:spTgt>
                                        </p:tgtEl>
                                        <p:attrNameLst>
                                          <p:attrName>ppt_x</p:attrName>
                                        </p:attrNameLst>
                                      </p:cBhvr>
                                      <p:tavLst>
                                        <p:tav tm="0">
                                          <p:val>
                                            <p:strVal val="0-#ppt_w/2"/>
                                          </p:val>
                                        </p:tav>
                                        <p:tav tm="100000">
                                          <p:val>
                                            <p:strVal val="#ppt_x"/>
                                          </p:val>
                                        </p:tav>
                                      </p:tavLst>
                                    </p:anim>
                                    <p:anim calcmode="lin" valueType="num">
                                      <p:cBhvr additive="base">
                                        <p:cTn id="8" dur="750" fill="hold"/>
                                        <p:tgtEl>
                                          <p:spTgt spid="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75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75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 calcmode="lin" valueType="num">
                                      <p:cBhvr additive="base">
                                        <p:cTn id="27" dur="750" fill="hold"/>
                                        <p:tgtEl>
                                          <p:spTgt spid="8">
                                            <p:bg/>
                                          </p:spTgt>
                                        </p:tgtEl>
                                        <p:attrNameLst>
                                          <p:attrName>ppt_x</p:attrName>
                                        </p:attrNameLst>
                                      </p:cBhvr>
                                      <p:tavLst>
                                        <p:tav tm="0">
                                          <p:val>
                                            <p:strVal val="0-#ppt_w/2"/>
                                          </p:val>
                                        </p:tav>
                                        <p:tav tm="100000">
                                          <p:val>
                                            <p:strVal val="#ppt_x"/>
                                          </p:val>
                                        </p:tav>
                                      </p:tavLst>
                                    </p:anim>
                                    <p:anim calcmode="lin" valueType="num">
                                      <p:cBhvr additive="base">
                                        <p:cTn id="28" dur="750" fill="hold"/>
                                        <p:tgtEl>
                                          <p:spTgt spid="8">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75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2" dur="75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2" presetClass="entr" presetSubtype="8"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7" grpId="0" uiExpand="1" build="p" animBg="1">
        <p:tmplLst>
          <p:tmpl>
            <p:tnLst>
              <p:par>
                <p:cTn presetID="2" presetClass="entr" presetSubtype="8"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5" grpId="0" uiExpand="1" build="p" animBg="1">
        <p:tmplLst>
          <p:tmpl>
            <p:tnLst>
              <p:par>
                <p:cTn presetID="2" presetClass="entr" presetSubtype="8"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ags" Target="../tags/tag5.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2.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2.xml"/><Relationship Id="rId7" Type="http://schemas.openxmlformats.org/officeDocument/2006/relationships/tags" Target="../tags/tag3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2B96B46-C09C-4ED5-9323-FCC7B2988A27}"/>
              </a:ext>
            </a:extLst>
          </p:cNvPr>
          <p:cNvSpPr/>
          <p:nvPr userDrawn="1"/>
        </p:nvSpPr>
        <p:spPr>
          <a:xfrm>
            <a:off x="0" y="6413753"/>
            <a:ext cx="9144000" cy="45720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 Placeholder 11">
            <a:extLst>
              <a:ext uri="{FF2B5EF4-FFF2-40B4-BE49-F238E27FC236}">
                <a16:creationId xmlns:a16="http://schemas.microsoft.com/office/drawing/2014/main" id="{D4D2E016-859E-4074-9595-E199B52D47AA}"/>
              </a:ext>
            </a:extLst>
          </p:cNvPr>
          <p:cNvSpPr txBox="1">
            <a:spLocks/>
          </p:cNvSpPr>
          <p:nvPr userDrawn="1"/>
        </p:nvSpPr>
        <p:spPr>
          <a:xfrm>
            <a:off x="6440129" y="6547104"/>
            <a:ext cx="2516093" cy="323849"/>
          </a:xfrm>
          <a:prstGeom prst="rect">
            <a:avLst/>
          </a:prstGeom>
          <a:solidFill>
            <a:srgbClr val="D9D9D9"/>
          </a:solidFill>
        </p:spPr>
        <p:txBody>
          <a:bodyPr anchor="ctr" anchorCtr="0"/>
          <a:lstStyle>
            <a:lvl1pPr marL="0" indent="0" algn="r" defTabSz="914400" rtl="0" eaLnBrk="1" latinLnBrk="0" hangingPunct="1">
              <a:lnSpc>
                <a:spcPct val="90000"/>
              </a:lnSpc>
              <a:spcBef>
                <a:spcPts val="0"/>
              </a:spcBef>
              <a:buFontTx/>
              <a:buNone/>
              <a:defRPr lang="en-US" sz="800" b="1" kern="1200" baseline="0" smtClean="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799"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BLR</a:t>
            </a:r>
            <a:r>
              <a:rPr kumimoji="0" lang="en-US" sz="799" b="1"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a:t>
            </a:r>
            <a:r>
              <a:rPr kumimoji="0" lang="en-US" sz="799"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 division of Simplify Compliance LLC    2102</a:t>
            </a:r>
            <a:endParaRPr kumimoji="0" lang="en-US" sz="799"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Tree>
    <p:custDataLst>
      <p:tags r:id="rId4"/>
    </p:custDataLst>
    <p:extLst>
      <p:ext uri="{BB962C8B-B14F-4D97-AF65-F5344CB8AC3E}">
        <p14:creationId xmlns:p14="http://schemas.microsoft.com/office/powerpoint/2010/main" val="1991030802"/>
      </p:ext>
    </p:extLst>
  </p:cSld>
  <p:clrMap bg1="lt1" tx1="dk1" bg2="lt2" tx2="dk2" accent1="accent1" accent2="accent2" accent3="accent3" accent4="accent4" accent5="accent5" accent6="accent6" hlink="hlink" folHlink="folHlink"/>
  <p:sldLayoutIdLst>
    <p:sldLayoutId id="2147483980" r:id="rId1"/>
    <p:sldLayoutId id="2147483674" r:id="rId2"/>
  </p:sldLayoutIdLst>
  <p:txStyles>
    <p:titleStyle>
      <a:lvl1pPr algn="l" defTabSz="913554" rtl="0" eaLnBrk="1" latinLnBrk="0" hangingPunct="1">
        <a:lnSpc>
          <a:spcPct val="90000"/>
        </a:lnSpc>
        <a:spcBef>
          <a:spcPct val="0"/>
        </a:spcBef>
        <a:buNone/>
        <a:defRPr lang="en-US" sz="2398" b="1" kern="1200" smtClean="0">
          <a:solidFill>
            <a:schemeClr val="tx1"/>
          </a:solidFill>
          <a:latin typeface="Levenim MT" panose="020B0604020202020204" pitchFamily="2" charset="-79"/>
          <a:ea typeface="+mj-ea"/>
          <a:cs typeface="Levenim MT" panose="020B0604020202020204" pitchFamily="2" charset="-79"/>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orient="horz" pos="21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Top Panel">
            <a:extLst>
              <a:ext uri="{FF2B5EF4-FFF2-40B4-BE49-F238E27FC236}">
                <a16:creationId xmlns:a16="http://schemas.microsoft.com/office/drawing/2014/main" id="{679FAB70-1310-4F3C-A583-C7AAB076EFE4}"/>
              </a:ext>
            </a:extLst>
          </p:cNvPr>
          <p:cNvPicPr>
            <a:picLocks/>
          </p:cNvPicPr>
          <p:nvPr userDrawn="1"/>
        </p:nvPicPr>
        <p:blipFill>
          <a:blip r:embed="rId18" cstate="print">
            <a:extLst>
              <a:ext uri="{28A0092B-C50C-407E-A947-70E740481C1C}">
                <a14:useLocalDpi xmlns:a14="http://schemas.microsoft.com/office/drawing/2010/main" val="0"/>
              </a:ext>
            </a:extLst>
          </a:blip>
          <a:stretch>
            <a:fillRect/>
          </a:stretch>
        </p:blipFill>
        <p:spPr>
          <a:xfrm>
            <a:off x="0" y="-21393"/>
            <a:ext cx="9143999" cy="745293"/>
          </a:xfrm>
          <a:prstGeom prst="rect">
            <a:avLst/>
          </a:prstGeom>
        </p:spPr>
      </p:pic>
      <p:sp>
        <p:nvSpPr>
          <p:cNvPr id="5" name="Session Title">
            <a:extLst>
              <a:ext uri="{FF2B5EF4-FFF2-40B4-BE49-F238E27FC236}">
                <a16:creationId xmlns:a16="http://schemas.microsoft.com/office/drawing/2014/main" id="{CF43CEC3-F4DA-4FB7-95A6-19F2176BE1EA}"/>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Calibri" panose="020F0502020204030204" pitchFamily="34" charset="0"/>
                <a:ea typeface="Open Sans" panose="020B0606030504020204" pitchFamily="34" charset="0"/>
                <a:cs typeface="Calibri" panose="020F0502020204030204" pitchFamily="34" charset="0"/>
              </a:rPr>
              <a:t>AVOIDING BACK INJURIES</a:t>
            </a:r>
          </a:p>
        </p:txBody>
      </p:sp>
      <p:sp>
        <p:nvSpPr>
          <p:cNvPr id="2" name="TextBox 1">
            <a:extLst>
              <a:ext uri="{FF2B5EF4-FFF2-40B4-BE49-F238E27FC236}">
                <a16:creationId xmlns:a16="http://schemas.microsoft.com/office/drawing/2014/main" id="{C0100382-E761-4DFD-87D1-3DDC15DFF1F8}"/>
              </a:ext>
            </a:extLst>
          </p:cNvPr>
          <p:cNvSpPr txBox="1"/>
          <p:nvPr userDrawn="1"/>
        </p:nvSpPr>
        <p:spPr>
          <a:xfrm>
            <a:off x="8688426" y="533370"/>
            <a:ext cx="351378" cy="200055"/>
          </a:xfrm>
          <a:prstGeom prst="rect">
            <a:avLst/>
          </a:prstGeom>
          <a:noFill/>
        </p:spPr>
        <p:txBody>
          <a:bodyPr wrap="none" rtlCol="0">
            <a:spAutoFit/>
          </a:bodyPr>
          <a:lstStyle/>
          <a:p>
            <a:r>
              <a:rPr kumimoji="0" lang="en-US" sz="7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2102</a:t>
            </a:r>
            <a:endParaRPr lang="en-US" sz="700" dirty="0"/>
          </a:p>
        </p:txBody>
      </p:sp>
    </p:spTree>
    <p:custDataLst>
      <p:tags r:id="rId17"/>
    </p:custDataLst>
    <p:extLst>
      <p:ext uri="{BB962C8B-B14F-4D97-AF65-F5344CB8AC3E}">
        <p14:creationId xmlns:p14="http://schemas.microsoft.com/office/powerpoint/2010/main" val="2624629614"/>
      </p:ext>
    </p:extLst>
  </p:cSld>
  <p:clrMap bg1="lt1" tx1="dk1" bg2="lt2" tx2="dk2" accent1="accent1" accent2="accent2" accent3="accent3" accent4="accent4" accent5="accent5" accent6="accent6" hlink="hlink" folHlink="folHlink"/>
  <p:sldLayoutIdLst>
    <p:sldLayoutId id="2147483978" r:id="rId1"/>
    <p:sldLayoutId id="2147484041" r:id="rId2"/>
    <p:sldLayoutId id="2147483675" r:id="rId3"/>
    <p:sldLayoutId id="2147483747" r:id="rId4"/>
    <p:sldLayoutId id="2147483910" r:id="rId5"/>
    <p:sldLayoutId id="2147483911" r:id="rId6"/>
    <p:sldLayoutId id="2147483791" r:id="rId7"/>
    <p:sldLayoutId id="2147483788" r:id="rId8"/>
    <p:sldLayoutId id="2147483793" r:id="rId9"/>
    <p:sldLayoutId id="2147483912" r:id="rId10"/>
    <p:sldLayoutId id="2147483906" r:id="rId11"/>
    <p:sldLayoutId id="2147483908" r:id="rId12"/>
    <p:sldLayoutId id="2147483915" r:id="rId13"/>
    <p:sldLayoutId id="2147484039" r:id="rId14"/>
    <p:sldLayoutId id="2147484065" r:id="rId15"/>
  </p:sldLayoutIdLst>
  <p:txStyles>
    <p:titleStyle>
      <a:lvl1pPr indent="-118762" algn="l" defTabSz="913554" rtl="0" eaLnBrk="1" latinLnBrk="0" hangingPunct="1">
        <a:lnSpc>
          <a:spcPct val="90000"/>
        </a:lnSpc>
        <a:spcBef>
          <a:spcPct val="0"/>
        </a:spcBef>
        <a:buNone/>
        <a:defRPr sz="213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09627" indent="0" algn="l" defTabSz="913554" rtl="0" eaLnBrk="1" latinLnBrk="0" hangingPunct="1">
        <a:lnSpc>
          <a:spcPts val="1798"/>
        </a:lnSpc>
        <a:spcBef>
          <a:spcPts val="999"/>
        </a:spcBef>
        <a:spcAft>
          <a:spcPts val="599"/>
        </a:spcAft>
        <a:buFontTx/>
        <a:buNone/>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0">
          <p15:clr>
            <a:srgbClr val="F26B43"/>
          </p15:clr>
        </p15:guide>
        <p15:guide id="4" pos="336">
          <p15:clr>
            <a:srgbClr val="F26B43"/>
          </p15:clr>
        </p15:guide>
        <p15:guide id="5" pos="1416">
          <p15:clr>
            <a:srgbClr val="F26B43"/>
          </p15:clr>
        </p15:guide>
        <p15:guide id="6" orient="horz" pos="4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Top Panel">
            <a:extLst>
              <a:ext uri="{FF2B5EF4-FFF2-40B4-BE49-F238E27FC236}">
                <a16:creationId xmlns:a16="http://schemas.microsoft.com/office/drawing/2014/main" id="{21B4F423-82B8-4179-AB51-2EF97BB7E22D}"/>
              </a:ext>
            </a:extLst>
          </p:cNvPr>
          <p:cNvPicPr>
            <a:picLocks/>
          </p:cNvPicPr>
          <p:nvPr userDrawn="1"/>
        </p:nvPicPr>
        <p:blipFill>
          <a:blip r:embed="rId15" cstate="print">
            <a:extLst>
              <a:ext uri="{28A0092B-C50C-407E-A947-70E740481C1C}">
                <a14:useLocalDpi xmlns:a14="http://schemas.microsoft.com/office/drawing/2010/main" val="0"/>
              </a:ext>
            </a:extLst>
          </a:blip>
          <a:stretch>
            <a:fillRect/>
          </a:stretch>
        </p:blipFill>
        <p:spPr>
          <a:xfrm>
            <a:off x="2" y="1"/>
            <a:ext cx="9143999" cy="723900"/>
          </a:xfrm>
          <a:prstGeom prst="rect">
            <a:avLst/>
          </a:prstGeom>
        </p:spPr>
      </p:pic>
      <p:sp>
        <p:nvSpPr>
          <p:cNvPr id="6" name="Session Title">
            <a:extLst>
              <a:ext uri="{FF2B5EF4-FFF2-40B4-BE49-F238E27FC236}">
                <a16:creationId xmlns:a16="http://schemas.microsoft.com/office/drawing/2014/main" id="{80C2CCD0-3F66-49DC-BB0A-1F4AEED77789}"/>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Calibri" panose="020F0502020204030204" pitchFamily="34" charset="0"/>
                <a:ea typeface="Open Sans" panose="020B0606030504020204" pitchFamily="34" charset="0"/>
                <a:cs typeface="Calibri" panose="020F0502020204030204" pitchFamily="34" charset="0"/>
              </a:rPr>
              <a:t>AVOIDING BACK INJURIES</a:t>
            </a:r>
          </a:p>
        </p:txBody>
      </p:sp>
      <p:sp>
        <p:nvSpPr>
          <p:cNvPr id="5" name="TextBox 4">
            <a:extLst>
              <a:ext uri="{FF2B5EF4-FFF2-40B4-BE49-F238E27FC236}">
                <a16:creationId xmlns:a16="http://schemas.microsoft.com/office/drawing/2014/main" id="{1F6FD968-A534-41A5-AE08-00E377600FB3}"/>
              </a:ext>
            </a:extLst>
          </p:cNvPr>
          <p:cNvSpPr txBox="1"/>
          <p:nvPr userDrawn="1"/>
        </p:nvSpPr>
        <p:spPr>
          <a:xfrm>
            <a:off x="8688426" y="533370"/>
            <a:ext cx="351378" cy="200055"/>
          </a:xfrm>
          <a:prstGeom prst="rect">
            <a:avLst/>
          </a:prstGeom>
          <a:noFill/>
        </p:spPr>
        <p:txBody>
          <a:bodyPr wrap="none" rtlCol="0">
            <a:spAutoFit/>
          </a:bodyPr>
          <a:lstStyle/>
          <a:p>
            <a:r>
              <a:rPr kumimoji="0" lang="en-US" sz="7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2101</a:t>
            </a:r>
            <a:endParaRPr lang="en-US" sz="700" dirty="0"/>
          </a:p>
        </p:txBody>
      </p:sp>
    </p:spTree>
    <p:custDataLst>
      <p:tags r:id="rId14"/>
    </p:custDataLst>
    <p:extLst>
      <p:ext uri="{BB962C8B-B14F-4D97-AF65-F5344CB8AC3E}">
        <p14:creationId xmlns:p14="http://schemas.microsoft.com/office/powerpoint/2010/main" val="251851476"/>
      </p:ext>
    </p:extLst>
  </p:cSld>
  <p:clrMap bg1="lt1" tx1="dk1" bg2="lt2" tx2="dk2" accent1="accent1" accent2="accent2" accent3="accent3" accent4="accent4" accent5="accent5" accent6="accent6" hlink="hlink" folHlink="folHlink"/>
  <p:sldLayoutIdLst>
    <p:sldLayoutId id="2147483916" r:id="rId1"/>
    <p:sldLayoutId id="2147484000" r:id="rId2"/>
    <p:sldLayoutId id="2147484001" r:id="rId3"/>
    <p:sldLayoutId id="2147484002" r:id="rId4"/>
    <p:sldLayoutId id="2147483864" r:id="rId5"/>
    <p:sldLayoutId id="2147484004" r:id="rId6"/>
    <p:sldLayoutId id="2147484005" r:id="rId7"/>
    <p:sldLayoutId id="2147483939" r:id="rId8"/>
    <p:sldLayoutId id="2147484048" r:id="rId9"/>
    <p:sldLayoutId id="2147484049" r:id="rId10"/>
    <p:sldLayoutId id="2147484064" r:id="rId11"/>
    <p:sldLayoutId id="2147484066" r:id="rId12"/>
  </p:sldLayoutIdLst>
  <p:txStyles>
    <p:titleStyle/>
    <p:bodyStyle/>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80">
          <p15:clr>
            <a:srgbClr val="F26B43"/>
          </p15:clr>
        </p15:guide>
        <p15:guide id="4" orient="horz" pos="4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Top Panel">
            <a:extLst>
              <a:ext uri="{FF2B5EF4-FFF2-40B4-BE49-F238E27FC236}">
                <a16:creationId xmlns:a16="http://schemas.microsoft.com/office/drawing/2014/main" id="{9AADF71D-65B7-479E-BBC4-05F75A56F120}"/>
              </a:ext>
            </a:extLst>
          </p:cNvPr>
          <p:cNvPicPr>
            <a:picLocks/>
          </p:cNvPicPr>
          <p:nvPr userDrawn="1"/>
        </p:nvPicPr>
        <p:blipFill>
          <a:blip r:embed="rId8" cstate="print">
            <a:extLst>
              <a:ext uri="{28A0092B-C50C-407E-A947-70E740481C1C}">
                <a14:useLocalDpi xmlns:a14="http://schemas.microsoft.com/office/drawing/2010/main" val="0"/>
              </a:ext>
            </a:extLst>
          </a:blip>
          <a:stretch>
            <a:fillRect/>
          </a:stretch>
        </p:blipFill>
        <p:spPr>
          <a:xfrm>
            <a:off x="0" y="-21393"/>
            <a:ext cx="9143999" cy="745293"/>
          </a:xfrm>
          <a:prstGeom prst="rect">
            <a:avLst/>
          </a:prstGeom>
        </p:spPr>
      </p:pic>
      <p:sp>
        <p:nvSpPr>
          <p:cNvPr id="8" name="Session Title">
            <a:extLst>
              <a:ext uri="{FF2B5EF4-FFF2-40B4-BE49-F238E27FC236}">
                <a16:creationId xmlns:a16="http://schemas.microsoft.com/office/drawing/2014/main" id="{C20B1E4A-484C-40AD-B615-B59A7F1DF3CC}"/>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Calibri" panose="020F0502020204030204" pitchFamily="34" charset="0"/>
                <a:ea typeface="Open Sans" panose="020B0606030504020204" pitchFamily="34" charset="0"/>
                <a:cs typeface="Calibri" panose="020F0502020204030204" pitchFamily="34" charset="0"/>
              </a:rPr>
              <a:t>COURSE TITLE IN CAPS</a:t>
            </a:r>
          </a:p>
        </p:txBody>
      </p:sp>
      <p:sp>
        <p:nvSpPr>
          <p:cNvPr id="4" name="TextBox 3">
            <a:extLst>
              <a:ext uri="{FF2B5EF4-FFF2-40B4-BE49-F238E27FC236}">
                <a16:creationId xmlns:a16="http://schemas.microsoft.com/office/drawing/2014/main" id="{1725AB9F-EBE2-4A85-9296-24B86639038F}"/>
              </a:ext>
            </a:extLst>
          </p:cNvPr>
          <p:cNvSpPr txBox="1"/>
          <p:nvPr userDrawn="1"/>
        </p:nvSpPr>
        <p:spPr>
          <a:xfrm>
            <a:off x="8688426" y="533370"/>
            <a:ext cx="351378" cy="200055"/>
          </a:xfrm>
          <a:prstGeom prst="rect">
            <a:avLst/>
          </a:prstGeom>
          <a:noFill/>
        </p:spPr>
        <p:txBody>
          <a:bodyPr wrap="none" rtlCol="0">
            <a:spAutoFit/>
          </a:bodyPr>
          <a:lstStyle/>
          <a:p>
            <a:r>
              <a:rPr kumimoji="0" lang="en-US" sz="7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2102</a:t>
            </a:r>
            <a:endParaRPr lang="en-US" sz="700" dirty="0"/>
          </a:p>
        </p:txBody>
      </p:sp>
    </p:spTree>
    <p:custDataLst>
      <p:tags r:id="rId7"/>
    </p:custDataLst>
  </p:cSld>
  <p:clrMap bg1="lt1" tx1="dk1" bg2="lt2" tx2="dk2" accent1="accent1" accent2="accent2" accent3="accent3" accent4="accent4" accent5="accent5" accent6="accent6" hlink="hlink" folHlink="folHlink"/>
  <p:sldLayoutIdLst>
    <p:sldLayoutId id="2147483810" r:id="rId1"/>
    <p:sldLayoutId id="2147483815" r:id="rId2"/>
    <p:sldLayoutId id="2147484059" r:id="rId3"/>
    <p:sldLayoutId id="2147484023" r:id="rId4"/>
    <p:sldLayoutId id="2147484060" r:id="rId5"/>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1.xml"/><Relationship Id="rId5" Type="http://schemas.openxmlformats.org/officeDocument/2006/relationships/image" Target="../media/image1.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2.xml"/><Relationship Id="rId1" Type="http://schemas.openxmlformats.org/officeDocument/2006/relationships/tags" Target="../tags/tag5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8.xml"/><Relationship Id="rId1" Type="http://schemas.openxmlformats.org/officeDocument/2006/relationships/tags" Target="../tags/tag5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5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5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5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8.xml"/><Relationship Id="rId1" Type="http://schemas.openxmlformats.org/officeDocument/2006/relationships/tags" Target="../tags/tag5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5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8.xml"/><Relationship Id="rId1" Type="http://schemas.openxmlformats.org/officeDocument/2006/relationships/tags" Target="../tags/tag5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6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6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5.xml"/><Relationship Id="rId1" Type="http://schemas.openxmlformats.org/officeDocument/2006/relationships/tags" Target="../tags/tag6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5.xml"/><Relationship Id="rId1" Type="http://schemas.openxmlformats.org/officeDocument/2006/relationships/tags" Target="../tags/tag6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1.xml"/><Relationship Id="rId1" Type="http://schemas.openxmlformats.org/officeDocument/2006/relationships/tags" Target="../tags/tag64.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9.xml"/><Relationship Id="rId1" Type="http://schemas.openxmlformats.org/officeDocument/2006/relationships/tags" Target="../tags/tag6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7.xml"/><Relationship Id="rId1" Type="http://schemas.openxmlformats.org/officeDocument/2006/relationships/tags" Target="../tags/tag6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7.xml"/><Relationship Id="rId1" Type="http://schemas.openxmlformats.org/officeDocument/2006/relationships/tags" Target="../tags/tag6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7.xml"/><Relationship Id="rId1" Type="http://schemas.openxmlformats.org/officeDocument/2006/relationships/tags" Target="../tags/tag6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7.xml"/><Relationship Id="rId1" Type="http://schemas.openxmlformats.org/officeDocument/2006/relationships/tags" Target="../tags/tag70.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7.xml"/><Relationship Id="rId1" Type="http://schemas.openxmlformats.org/officeDocument/2006/relationships/tags" Target="../tags/tag7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5.xml"/><Relationship Id="rId1" Type="http://schemas.openxmlformats.org/officeDocument/2006/relationships/tags" Target="../tags/tag7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ags" Target="../tags/tag7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7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tags" Target="../tags/tag7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7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8.xml"/><Relationship Id="rId1" Type="http://schemas.openxmlformats.org/officeDocument/2006/relationships/tags" Target="../tags/tag7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8.xml"/><Relationship Id="rId1" Type="http://schemas.openxmlformats.org/officeDocument/2006/relationships/tags" Target="../tags/tag7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tags" Target="../tags/tag7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tags" Target="../tags/tag80.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8.xml"/><Relationship Id="rId1" Type="http://schemas.openxmlformats.org/officeDocument/2006/relationships/tags" Target="../tags/tag8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9.xml"/><Relationship Id="rId1" Type="http://schemas.openxmlformats.org/officeDocument/2006/relationships/tags" Target="../tags/tag8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8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tags" Target="../tags/tag4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tags" Target="../tags/tag4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2.xml"/><Relationship Id="rId1" Type="http://schemas.openxmlformats.org/officeDocument/2006/relationships/tags" Target="../tags/tag4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2.xml"/><Relationship Id="rId1" Type="http://schemas.openxmlformats.org/officeDocument/2006/relationships/tags" Target="../tags/tag4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2.xml"/><Relationship Id="rId1"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2698D7-9E9A-4ECF-A7DF-B8F335C6B009}"/>
              </a:ext>
            </a:extLst>
          </p:cNvPr>
          <p:cNvPicPr>
            <a:picLocks noChangeAspect="1"/>
          </p:cNvPicPr>
          <p:nvPr/>
        </p:nvPicPr>
        <p:blipFill rotWithShape="1">
          <a:blip r:embed="rId4">
            <a:extLst>
              <a:ext uri="{28A0092B-C50C-407E-A947-70E740481C1C}">
                <a14:useLocalDpi xmlns:a14="http://schemas.microsoft.com/office/drawing/2010/main" val="0"/>
              </a:ext>
            </a:extLst>
          </a:blip>
          <a:srcRect l="6968" b="10435"/>
          <a:stretch/>
        </p:blipFill>
        <p:spPr>
          <a:xfrm>
            <a:off x="0" y="0"/>
            <a:ext cx="9175204" cy="6400800"/>
          </a:xfrm>
          <a:prstGeom prst="rect">
            <a:avLst/>
          </a:prstGeom>
        </p:spPr>
      </p:pic>
      <p:sp>
        <p:nvSpPr>
          <p:cNvPr id="9" name="White Boox">
            <a:extLst>
              <a:ext uri="{FF2B5EF4-FFF2-40B4-BE49-F238E27FC236}">
                <a16:creationId xmlns:a16="http://schemas.microsoft.com/office/drawing/2014/main" id="{F29494BE-01CB-4759-8829-03FE4F727027}"/>
              </a:ext>
            </a:extLst>
          </p:cNvPr>
          <p:cNvSpPr/>
          <p:nvPr/>
        </p:nvSpPr>
        <p:spPr>
          <a:xfrm>
            <a:off x="6011865" y="4724400"/>
            <a:ext cx="3132137" cy="1181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BLR Logo">
            <a:extLst>
              <a:ext uri="{FF2B5EF4-FFF2-40B4-BE49-F238E27FC236}">
                <a16:creationId xmlns:a16="http://schemas.microsoft.com/office/drawing/2014/main" id="{CBB5E20A-8C98-4EE2-806A-72369B5C52E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228431" y="5088923"/>
            <a:ext cx="2819316" cy="492863"/>
          </a:xfrm>
          <a:prstGeom prst="rect">
            <a:avLst/>
          </a:prstGeom>
        </p:spPr>
      </p:pic>
      <p:sp>
        <p:nvSpPr>
          <p:cNvPr id="11" name="Title">
            <a:extLst>
              <a:ext uri="{FF2B5EF4-FFF2-40B4-BE49-F238E27FC236}">
                <a16:creationId xmlns:a16="http://schemas.microsoft.com/office/drawing/2014/main" id="{4A5505AA-CDFD-4CB1-B739-706AAF2BE70A}"/>
              </a:ext>
            </a:extLst>
          </p:cNvPr>
          <p:cNvSpPr>
            <a:spLocks noGrp="1"/>
          </p:cNvSpPr>
          <p:nvPr>
            <p:ph type="body" sz="quarter" idx="10" hasCustomPrompt="1"/>
          </p:nvPr>
        </p:nvSpPr>
        <p:spPr>
          <a:xfrm>
            <a:off x="2" y="4724400"/>
            <a:ext cx="6011863" cy="1181100"/>
          </a:xfrm>
          <a:prstGeom prst="rect">
            <a:avLst/>
          </a:prstGeom>
          <a:solidFill>
            <a:srgbClr val="0086B3"/>
          </a:solidFill>
        </p:spPr>
        <p:txBody>
          <a:bodyPr lIns="274320" tIns="91440" rIns="274320" anchor="ctr" anchorCtr="0"/>
          <a:lstStyle>
            <a:lvl1pPr marL="0" indent="0" algn="ctr">
              <a:lnSpc>
                <a:spcPts val="3300"/>
              </a:lnSpc>
              <a:spcBef>
                <a:spcPts val="0"/>
              </a:spcBef>
              <a:buFontTx/>
              <a:buNone/>
              <a:defRPr sz="30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0" indent="0" algn="ctr">
              <a:lnSpc>
                <a:spcPts val="3197"/>
              </a:lnSpc>
              <a:spcBef>
                <a:spcPts val="0"/>
              </a:spcBef>
              <a:buFontTx/>
              <a:buNone/>
              <a:defRPr sz="2797">
                <a:solidFill>
                  <a:schemeClr val="bg1"/>
                </a:solidFill>
              </a:defRPr>
            </a:lvl2pPr>
          </a:lstStyle>
          <a:p>
            <a:pPr lvl="0"/>
            <a:r>
              <a:rPr lang="en-US" dirty="0"/>
              <a:t>Avoiding Back Injuries</a:t>
            </a:r>
          </a:p>
        </p:txBody>
      </p:sp>
    </p:spTree>
    <p:custDataLst>
      <p:tags r:id="rId1"/>
    </p:custDataLst>
    <p:extLst>
      <p:ext uri="{BB962C8B-B14F-4D97-AF65-F5344CB8AC3E}">
        <p14:creationId xmlns:p14="http://schemas.microsoft.com/office/powerpoint/2010/main" val="56535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863D3-B6E4-49E6-899A-AC4906389DBE}"/>
              </a:ext>
            </a:extLst>
          </p:cNvPr>
          <p:cNvPicPr>
            <a:picLocks noChangeAspect="1"/>
          </p:cNvPicPr>
          <p:nvPr/>
        </p:nvPicPr>
        <p:blipFill rotWithShape="1">
          <a:blip r:embed="rId3">
            <a:extLst>
              <a:ext uri="{28A0092B-C50C-407E-A947-70E740481C1C}">
                <a14:useLocalDpi xmlns:a14="http://schemas.microsoft.com/office/drawing/2010/main" val="0"/>
              </a:ext>
            </a:extLst>
          </a:blip>
          <a:srcRect l="5974" r="5974"/>
          <a:stretch/>
        </p:blipFill>
        <p:spPr>
          <a:xfrm>
            <a:off x="-1" y="758952"/>
            <a:ext cx="9144001" cy="5033787"/>
          </a:xfrm>
          <a:prstGeom prst="rect">
            <a:avLst/>
          </a:prstGeom>
        </p:spPr>
      </p:pic>
      <p:sp>
        <p:nvSpPr>
          <p:cNvPr id="4" name="Title 3">
            <a:extLst>
              <a:ext uri="{FF2B5EF4-FFF2-40B4-BE49-F238E27FC236}">
                <a16:creationId xmlns:a16="http://schemas.microsoft.com/office/drawing/2014/main" id="{6F80D7F2-FE05-4CC6-83AB-8D4582C17CAE}"/>
              </a:ext>
            </a:extLst>
          </p:cNvPr>
          <p:cNvSpPr>
            <a:spLocks noGrp="1"/>
          </p:cNvSpPr>
          <p:nvPr>
            <p:ph type="title"/>
          </p:nvPr>
        </p:nvSpPr>
        <p:spPr/>
        <p:txBody>
          <a:bodyPr/>
          <a:lstStyle/>
          <a:p>
            <a:r>
              <a:rPr lang="en-US" dirty="0"/>
              <a:t>Anatomy of the Back</a:t>
            </a:r>
          </a:p>
        </p:txBody>
      </p:sp>
      <p:sp>
        <p:nvSpPr>
          <p:cNvPr id="12" name="4-Tab 1">
            <a:extLst>
              <a:ext uri="{FF2B5EF4-FFF2-40B4-BE49-F238E27FC236}">
                <a16:creationId xmlns:a16="http://schemas.microsoft.com/office/drawing/2014/main" id="{21FBADE8-3998-4DC4-B3A0-B132FAA59201}"/>
              </a:ext>
            </a:extLst>
          </p:cNvPr>
          <p:cNvSpPr/>
          <p:nvPr/>
        </p:nvSpPr>
        <p:spPr>
          <a:xfrm>
            <a:off x="0" y="5738652"/>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Vertebrae</a:t>
            </a:r>
          </a:p>
        </p:txBody>
      </p:sp>
      <p:sp>
        <p:nvSpPr>
          <p:cNvPr id="13" name="4-Tab 2">
            <a:extLst>
              <a:ext uri="{FF2B5EF4-FFF2-40B4-BE49-F238E27FC236}">
                <a16:creationId xmlns:a16="http://schemas.microsoft.com/office/drawing/2014/main" id="{C5E04C6D-5978-4CC1-96D9-F97A8A0EE0C7}"/>
              </a:ext>
            </a:extLst>
          </p:cNvPr>
          <p:cNvSpPr/>
          <p:nvPr/>
        </p:nvSpPr>
        <p:spPr>
          <a:xfrm>
            <a:off x="2292980" y="5738651"/>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Nerves</a:t>
            </a:r>
          </a:p>
        </p:txBody>
      </p:sp>
      <p:sp>
        <p:nvSpPr>
          <p:cNvPr id="14" name="4-Tab 3">
            <a:extLst>
              <a:ext uri="{FF2B5EF4-FFF2-40B4-BE49-F238E27FC236}">
                <a16:creationId xmlns:a16="http://schemas.microsoft.com/office/drawing/2014/main" id="{C15CF710-DDCB-4C70-B169-4D6D94FDE538}"/>
              </a:ext>
            </a:extLst>
          </p:cNvPr>
          <p:cNvSpPr/>
          <p:nvPr/>
        </p:nvSpPr>
        <p:spPr>
          <a:xfrm>
            <a:off x="4585960" y="5738652"/>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Disks</a:t>
            </a:r>
          </a:p>
        </p:txBody>
      </p:sp>
      <p:sp>
        <p:nvSpPr>
          <p:cNvPr id="15" name="4-Tab 4">
            <a:extLst>
              <a:ext uri="{FF2B5EF4-FFF2-40B4-BE49-F238E27FC236}">
                <a16:creationId xmlns:a16="http://schemas.microsoft.com/office/drawing/2014/main" id="{FAA81DD2-E54A-425B-952B-A0C6D1B729BF}"/>
              </a:ext>
            </a:extLst>
          </p:cNvPr>
          <p:cNvSpPr/>
          <p:nvPr/>
        </p:nvSpPr>
        <p:spPr>
          <a:xfrm>
            <a:off x="6878940" y="5738652"/>
            <a:ext cx="2258905" cy="114069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Muscles,</a:t>
            </a:r>
          </a:p>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Ligaments, and Tendons</a:t>
            </a:r>
          </a:p>
        </p:txBody>
      </p:sp>
    </p:spTree>
    <p:custDataLst>
      <p:tags r:id="rId1"/>
    </p:custDataLst>
    <p:extLst>
      <p:ext uri="{BB962C8B-B14F-4D97-AF65-F5344CB8AC3E}">
        <p14:creationId xmlns:p14="http://schemas.microsoft.com/office/powerpoint/2010/main" val="34522604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73DDA3-B12E-4B3A-AA65-319C830545E1}"/>
              </a:ext>
            </a:extLst>
          </p:cNvPr>
          <p:cNvPicPr>
            <a:picLocks noChangeAspect="1"/>
          </p:cNvPicPr>
          <p:nvPr/>
        </p:nvPicPr>
        <p:blipFill rotWithShape="1">
          <a:blip r:embed="rId3">
            <a:extLst>
              <a:ext uri="{28A0092B-C50C-407E-A947-70E740481C1C}">
                <a14:useLocalDpi xmlns:a14="http://schemas.microsoft.com/office/drawing/2010/main" val="0"/>
              </a:ext>
            </a:extLst>
          </a:blip>
          <a:srcRect l="19301" r="16107"/>
          <a:stretch/>
        </p:blipFill>
        <p:spPr>
          <a:xfrm flipH="1">
            <a:off x="3238500" y="758951"/>
            <a:ext cx="5905500" cy="6099049"/>
          </a:xfrm>
          <a:prstGeom prst="rect">
            <a:avLst/>
          </a:prstGeom>
        </p:spPr>
      </p:pic>
      <p:sp>
        <p:nvSpPr>
          <p:cNvPr id="8" name="Background">
            <a:extLst>
              <a:ext uri="{FF2B5EF4-FFF2-40B4-BE49-F238E27FC236}">
                <a16:creationId xmlns:a16="http://schemas.microsoft.com/office/drawing/2014/main" id="{DD8F3064-65F6-4464-BD39-3055909E8385}"/>
              </a:ext>
            </a:extLst>
          </p:cNvPr>
          <p:cNvSpPr/>
          <p:nvPr/>
        </p:nvSpPr>
        <p:spPr>
          <a:xfrm>
            <a:off x="616" y="758952"/>
            <a:ext cx="3568084"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Title 5">
            <a:extLst>
              <a:ext uri="{FF2B5EF4-FFF2-40B4-BE49-F238E27FC236}">
                <a16:creationId xmlns:a16="http://schemas.microsoft.com/office/drawing/2014/main" id="{98D44BBE-3DBD-476C-87EF-E2813893449F}"/>
              </a:ext>
            </a:extLst>
          </p:cNvPr>
          <p:cNvSpPr>
            <a:spLocks noGrp="1"/>
          </p:cNvSpPr>
          <p:nvPr>
            <p:ph type="title"/>
          </p:nvPr>
        </p:nvSpPr>
        <p:spPr/>
        <p:txBody>
          <a:bodyPr/>
          <a:lstStyle/>
          <a:p>
            <a:r>
              <a:rPr lang="en-US" dirty="0"/>
              <a:t>Types of Back Injuries</a:t>
            </a:r>
          </a:p>
        </p:txBody>
      </p:sp>
      <p:sp>
        <p:nvSpPr>
          <p:cNvPr id="7" name="Text Placeholder 6">
            <a:extLst>
              <a:ext uri="{FF2B5EF4-FFF2-40B4-BE49-F238E27FC236}">
                <a16:creationId xmlns:a16="http://schemas.microsoft.com/office/drawing/2014/main" id="{F4860E3C-5FA5-4816-BF09-DF516B90524A}"/>
              </a:ext>
            </a:extLst>
          </p:cNvPr>
          <p:cNvSpPr>
            <a:spLocks noGrp="1"/>
          </p:cNvSpPr>
          <p:nvPr>
            <p:ph type="body" sz="quarter" idx="10"/>
          </p:nvPr>
        </p:nvSpPr>
        <p:spPr>
          <a:xfrm>
            <a:off x="498198" y="1289050"/>
            <a:ext cx="4099564" cy="5267412"/>
          </a:xfrm>
        </p:spPr>
        <p:txBody>
          <a:bodyPr/>
          <a:lstStyle/>
          <a:p>
            <a:pPr>
              <a:lnSpc>
                <a:spcPct val="100000"/>
              </a:lnSpc>
              <a:spcBef>
                <a:spcPts val="0"/>
              </a:spcBef>
              <a:spcAft>
                <a:spcPts val="900"/>
              </a:spcAft>
            </a:pPr>
            <a:r>
              <a:rPr lang="en-US" dirty="0"/>
              <a:t>Strain</a:t>
            </a:r>
          </a:p>
          <a:p>
            <a:pPr>
              <a:lnSpc>
                <a:spcPct val="100000"/>
              </a:lnSpc>
              <a:spcBef>
                <a:spcPts val="0"/>
              </a:spcBef>
              <a:spcAft>
                <a:spcPts val="900"/>
              </a:spcAft>
            </a:pPr>
            <a:r>
              <a:rPr lang="en-US" dirty="0"/>
              <a:t>Sprain</a:t>
            </a:r>
          </a:p>
          <a:p>
            <a:pPr>
              <a:lnSpc>
                <a:spcPct val="100000"/>
              </a:lnSpc>
              <a:spcBef>
                <a:spcPts val="0"/>
              </a:spcBef>
              <a:spcAft>
                <a:spcPts val="900"/>
              </a:spcAft>
            </a:pPr>
            <a:r>
              <a:rPr lang="en-US" dirty="0"/>
              <a:t>Herniated Disk</a:t>
            </a:r>
          </a:p>
        </p:txBody>
      </p:sp>
    </p:spTree>
    <p:custDataLst>
      <p:tags r:id="rId1"/>
    </p:custDataLst>
    <p:extLst>
      <p:ext uri="{BB962C8B-B14F-4D97-AF65-F5344CB8AC3E}">
        <p14:creationId xmlns:p14="http://schemas.microsoft.com/office/powerpoint/2010/main" val="29571676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8AD841-E6CA-431E-84D4-F437D7FFE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758952"/>
            <a:ext cx="9143998" cy="6099048"/>
          </a:xfrm>
          <a:prstGeom prst="rect">
            <a:avLst/>
          </a:prstGeom>
        </p:spPr>
      </p:pic>
      <p:sp>
        <p:nvSpPr>
          <p:cNvPr id="6" name="Text Placeholder 5">
            <a:extLst>
              <a:ext uri="{FF2B5EF4-FFF2-40B4-BE49-F238E27FC236}">
                <a16:creationId xmlns:a16="http://schemas.microsoft.com/office/drawing/2014/main" id="{251FC9D6-B305-4AAA-AD93-F17DAB260619}"/>
              </a:ext>
            </a:extLst>
          </p:cNvPr>
          <p:cNvSpPr>
            <a:spLocks noGrp="1"/>
          </p:cNvSpPr>
          <p:nvPr>
            <p:ph type="body" sz="quarter" idx="21"/>
          </p:nvPr>
        </p:nvSpPr>
        <p:spPr>
          <a:xfrm>
            <a:off x="0" y="4508500"/>
            <a:ext cx="4406900" cy="1849366"/>
          </a:xfrm>
        </p:spPr>
        <p:txBody>
          <a:bodyPr anchor="ctr" anchorCtr="0"/>
          <a:lstStyle/>
          <a:p>
            <a:r>
              <a:rPr lang="en-US" dirty="0"/>
              <a:t>Muscle pain and tenderness</a:t>
            </a:r>
          </a:p>
          <a:p>
            <a:r>
              <a:rPr lang="en-US" dirty="0"/>
              <a:t>Muscle spasms</a:t>
            </a:r>
          </a:p>
          <a:p>
            <a:r>
              <a:rPr lang="en-US" dirty="0"/>
              <a:t>Decrease in muscle strength</a:t>
            </a:r>
          </a:p>
        </p:txBody>
      </p:sp>
      <p:sp>
        <p:nvSpPr>
          <p:cNvPr id="4" name="Title 3">
            <a:extLst>
              <a:ext uri="{FF2B5EF4-FFF2-40B4-BE49-F238E27FC236}">
                <a16:creationId xmlns:a16="http://schemas.microsoft.com/office/drawing/2014/main" id="{2AAB53DB-0B5F-4FD9-B8CA-226DFE1BC957}"/>
              </a:ext>
            </a:extLst>
          </p:cNvPr>
          <p:cNvSpPr>
            <a:spLocks noGrp="1"/>
          </p:cNvSpPr>
          <p:nvPr>
            <p:ph type="title"/>
          </p:nvPr>
        </p:nvSpPr>
        <p:spPr/>
        <p:txBody>
          <a:bodyPr/>
          <a:lstStyle/>
          <a:p>
            <a:r>
              <a:rPr lang="en-US" dirty="0"/>
              <a:t>Signs and Symptoms: Sprains and Strains</a:t>
            </a:r>
          </a:p>
        </p:txBody>
      </p:sp>
    </p:spTree>
    <p:custDataLst>
      <p:tags r:id="rId1"/>
    </p:custDataLst>
    <p:extLst>
      <p:ext uri="{BB962C8B-B14F-4D97-AF65-F5344CB8AC3E}">
        <p14:creationId xmlns:p14="http://schemas.microsoft.com/office/powerpoint/2010/main" val="401214758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9D1EF7-3616-4981-A6C6-46730007F4B1}"/>
              </a:ext>
            </a:extLst>
          </p:cNvPr>
          <p:cNvSpPr>
            <a:spLocks noGrp="1"/>
          </p:cNvSpPr>
          <p:nvPr>
            <p:ph type="title"/>
          </p:nvPr>
        </p:nvSpPr>
        <p:spPr/>
        <p:txBody>
          <a:bodyPr/>
          <a:lstStyle/>
          <a:p>
            <a:r>
              <a:rPr lang="en-US" dirty="0"/>
              <a:t>Signs and Symptoms: Herniated disk</a:t>
            </a:r>
          </a:p>
        </p:txBody>
      </p:sp>
      <p:sp>
        <p:nvSpPr>
          <p:cNvPr id="7" name="Text Placeholder 6">
            <a:extLst>
              <a:ext uri="{FF2B5EF4-FFF2-40B4-BE49-F238E27FC236}">
                <a16:creationId xmlns:a16="http://schemas.microsoft.com/office/drawing/2014/main" id="{137DBC8E-E038-418D-BF08-05BDC068848F}"/>
              </a:ext>
            </a:extLst>
          </p:cNvPr>
          <p:cNvSpPr>
            <a:spLocks noGrp="1"/>
          </p:cNvSpPr>
          <p:nvPr>
            <p:ph type="body" sz="quarter" idx="12"/>
          </p:nvPr>
        </p:nvSpPr>
        <p:spPr>
          <a:xfrm>
            <a:off x="1930400" y="1691212"/>
            <a:ext cx="2501900" cy="4004724"/>
          </a:xfrm>
        </p:spPr>
        <p:txBody>
          <a:bodyPr/>
          <a:lstStyle/>
          <a:p>
            <a:r>
              <a:rPr lang="en-US" dirty="0"/>
              <a:t>Pain</a:t>
            </a:r>
          </a:p>
          <a:p>
            <a:r>
              <a:rPr lang="en-US" dirty="0"/>
              <a:t>Weakness</a:t>
            </a:r>
          </a:p>
          <a:p>
            <a:r>
              <a:rPr lang="en-US" dirty="0"/>
              <a:t>Numbness</a:t>
            </a:r>
          </a:p>
        </p:txBody>
      </p:sp>
      <p:pic>
        <p:nvPicPr>
          <p:cNvPr id="9" name="Picture 8">
            <a:extLst>
              <a:ext uri="{FF2B5EF4-FFF2-40B4-BE49-F238E27FC236}">
                <a16:creationId xmlns:a16="http://schemas.microsoft.com/office/drawing/2014/main" id="{B64BF4C6-528D-47E9-A933-EF08C43B1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914" y="1791756"/>
            <a:ext cx="3535571" cy="4043880"/>
          </a:xfrm>
          <a:prstGeom prst="rect">
            <a:avLst/>
          </a:prstGeom>
        </p:spPr>
      </p:pic>
    </p:spTree>
    <p:custDataLst>
      <p:tags r:id="rId1"/>
    </p:custDataLst>
    <p:extLst>
      <p:ext uri="{BB962C8B-B14F-4D97-AF65-F5344CB8AC3E}">
        <p14:creationId xmlns:p14="http://schemas.microsoft.com/office/powerpoint/2010/main" val="33424754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F38165-9A70-44A6-A13A-5E649F16F253}"/>
              </a:ext>
            </a:extLst>
          </p:cNvPr>
          <p:cNvSpPr>
            <a:spLocks noGrp="1"/>
          </p:cNvSpPr>
          <p:nvPr>
            <p:ph type="title"/>
          </p:nvPr>
        </p:nvSpPr>
        <p:spPr/>
        <p:txBody>
          <a:bodyPr/>
          <a:lstStyle/>
          <a:p>
            <a:r>
              <a:rPr lang="en-US" dirty="0"/>
              <a:t>Risk Factors for Back Injuries</a:t>
            </a:r>
          </a:p>
        </p:txBody>
      </p:sp>
      <p:sp>
        <p:nvSpPr>
          <p:cNvPr id="12" name="4-Tab 1">
            <a:extLst>
              <a:ext uri="{FF2B5EF4-FFF2-40B4-BE49-F238E27FC236}">
                <a16:creationId xmlns:a16="http://schemas.microsoft.com/office/drawing/2014/main" id="{2C00A464-E543-4C5C-B6F3-2D356B7606FB}"/>
              </a:ext>
            </a:extLst>
          </p:cNvPr>
          <p:cNvSpPr/>
          <p:nvPr/>
        </p:nvSpPr>
        <p:spPr>
          <a:xfrm>
            <a:off x="-3475" y="762000"/>
            <a:ext cx="3088047" cy="1493932"/>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Fitness Level</a:t>
            </a:r>
          </a:p>
        </p:txBody>
      </p:sp>
      <p:sp>
        <p:nvSpPr>
          <p:cNvPr id="13" name="4-Tab 2">
            <a:extLst>
              <a:ext uri="{FF2B5EF4-FFF2-40B4-BE49-F238E27FC236}">
                <a16:creationId xmlns:a16="http://schemas.microsoft.com/office/drawing/2014/main" id="{B7B1F3C7-97CB-44B8-ACA0-914DDAF4083A}"/>
              </a:ext>
            </a:extLst>
          </p:cNvPr>
          <p:cNvSpPr/>
          <p:nvPr/>
        </p:nvSpPr>
        <p:spPr>
          <a:xfrm>
            <a:off x="-3475" y="2296023"/>
            <a:ext cx="3088047" cy="1493932"/>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Excess Weight</a:t>
            </a:r>
          </a:p>
        </p:txBody>
      </p:sp>
      <p:sp>
        <p:nvSpPr>
          <p:cNvPr id="14" name="4-Tab 3">
            <a:extLst>
              <a:ext uri="{FF2B5EF4-FFF2-40B4-BE49-F238E27FC236}">
                <a16:creationId xmlns:a16="http://schemas.microsoft.com/office/drawing/2014/main" id="{E736D8CC-3939-4F56-8578-CD9ECAF67C47}"/>
              </a:ext>
            </a:extLst>
          </p:cNvPr>
          <p:cNvSpPr/>
          <p:nvPr/>
        </p:nvSpPr>
        <p:spPr>
          <a:xfrm>
            <a:off x="-3475" y="3830045"/>
            <a:ext cx="3088047" cy="1493932"/>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Age</a:t>
            </a:r>
          </a:p>
        </p:txBody>
      </p:sp>
      <p:sp>
        <p:nvSpPr>
          <p:cNvPr id="15" name="4-Tab 4">
            <a:extLst>
              <a:ext uri="{FF2B5EF4-FFF2-40B4-BE49-F238E27FC236}">
                <a16:creationId xmlns:a16="http://schemas.microsoft.com/office/drawing/2014/main" id="{87F78D47-D9F0-4DF7-AE52-52F50B1C3328}"/>
              </a:ext>
            </a:extLst>
          </p:cNvPr>
          <p:cNvSpPr/>
          <p:nvPr/>
        </p:nvSpPr>
        <p:spPr>
          <a:xfrm>
            <a:off x="-3475" y="5364068"/>
            <a:ext cx="3088047" cy="1493932"/>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Medical Conditions</a:t>
            </a:r>
          </a:p>
        </p:txBody>
      </p:sp>
      <p:pic>
        <p:nvPicPr>
          <p:cNvPr id="17" name="Picture 16">
            <a:extLst>
              <a:ext uri="{FF2B5EF4-FFF2-40B4-BE49-F238E27FC236}">
                <a16:creationId xmlns:a16="http://schemas.microsoft.com/office/drawing/2014/main" id="{2E5E6F01-3D2E-4EB9-A9C9-0BDD9BC42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571" y="780521"/>
            <a:ext cx="6135629" cy="6099048"/>
          </a:xfrm>
          <a:prstGeom prst="rect">
            <a:avLst/>
          </a:prstGeom>
        </p:spPr>
      </p:pic>
    </p:spTree>
    <p:custDataLst>
      <p:tags r:id="rId1"/>
    </p:custDataLst>
    <p:extLst>
      <p:ext uri="{BB962C8B-B14F-4D97-AF65-F5344CB8AC3E}">
        <p14:creationId xmlns:p14="http://schemas.microsoft.com/office/powerpoint/2010/main" val="256835596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A9ECF-B14D-4BD3-843C-589859710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572" y="758952"/>
            <a:ext cx="6072128" cy="6099048"/>
          </a:xfrm>
          <a:prstGeom prst="rect">
            <a:avLst/>
          </a:prstGeom>
        </p:spPr>
      </p:pic>
      <p:sp>
        <p:nvSpPr>
          <p:cNvPr id="5" name="Title 4">
            <a:extLst>
              <a:ext uri="{FF2B5EF4-FFF2-40B4-BE49-F238E27FC236}">
                <a16:creationId xmlns:a16="http://schemas.microsoft.com/office/drawing/2014/main" id="{3CF38165-9A70-44A6-A13A-5E649F16F253}"/>
              </a:ext>
            </a:extLst>
          </p:cNvPr>
          <p:cNvSpPr>
            <a:spLocks noGrp="1"/>
          </p:cNvSpPr>
          <p:nvPr>
            <p:ph type="title"/>
          </p:nvPr>
        </p:nvSpPr>
        <p:spPr/>
        <p:txBody>
          <a:bodyPr/>
          <a:lstStyle/>
          <a:p>
            <a:r>
              <a:rPr lang="en-US" dirty="0"/>
              <a:t>Risk Factors for Back Injuries</a:t>
            </a:r>
          </a:p>
        </p:txBody>
      </p:sp>
      <p:sp>
        <p:nvSpPr>
          <p:cNvPr id="12" name="4-Tab 1">
            <a:extLst>
              <a:ext uri="{FF2B5EF4-FFF2-40B4-BE49-F238E27FC236}">
                <a16:creationId xmlns:a16="http://schemas.microsoft.com/office/drawing/2014/main" id="{2C00A464-E543-4C5C-B6F3-2D356B7606FB}"/>
              </a:ext>
            </a:extLst>
          </p:cNvPr>
          <p:cNvSpPr/>
          <p:nvPr/>
        </p:nvSpPr>
        <p:spPr>
          <a:xfrm>
            <a:off x="-3475" y="762000"/>
            <a:ext cx="3088047" cy="1493932"/>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Fitness Level</a:t>
            </a:r>
          </a:p>
        </p:txBody>
      </p:sp>
      <p:sp>
        <p:nvSpPr>
          <p:cNvPr id="13" name="4-Tab 2">
            <a:extLst>
              <a:ext uri="{FF2B5EF4-FFF2-40B4-BE49-F238E27FC236}">
                <a16:creationId xmlns:a16="http://schemas.microsoft.com/office/drawing/2014/main" id="{B7B1F3C7-97CB-44B8-ACA0-914DDAF4083A}"/>
              </a:ext>
            </a:extLst>
          </p:cNvPr>
          <p:cNvSpPr/>
          <p:nvPr/>
        </p:nvSpPr>
        <p:spPr>
          <a:xfrm>
            <a:off x="-3475" y="2296023"/>
            <a:ext cx="3088047" cy="1493932"/>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Excess Weight</a:t>
            </a:r>
          </a:p>
        </p:txBody>
      </p:sp>
      <p:sp>
        <p:nvSpPr>
          <p:cNvPr id="14" name="4-Tab 3">
            <a:extLst>
              <a:ext uri="{FF2B5EF4-FFF2-40B4-BE49-F238E27FC236}">
                <a16:creationId xmlns:a16="http://schemas.microsoft.com/office/drawing/2014/main" id="{E736D8CC-3939-4F56-8578-CD9ECAF67C47}"/>
              </a:ext>
            </a:extLst>
          </p:cNvPr>
          <p:cNvSpPr/>
          <p:nvPr/>
        </p:nvSpPr>
        <p:spPr>
          <a:xfrm>
            <a:off x="-3475" y="3830045"/>
            <a:ext cx="3088047" cy="1493932"/>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Age</a:t>
            </a:r>
          </a:p>
        </p:txBody>
      </p:sp>
      <p:sp>
        <p:nvSpPr>
          <p:cNvPr id="15" name="4-Tab 4">
            <a:extLst>
              <a:ext uri="{FF2B5EF4-FFF2-40B4-BE49-F238E27FC236}">
                <a16:creationId xmlns:a16="http://schemas.microsoft.com/office/drawing/2014/main" id="{87F78D47-D9F0-4DF7-AE52-52F50B1C3328}"/>
              </a:ext>
            </a:extLst>
          </p:cNvPr>
          <p:cNvSpPr/>
          <p:nvPr/>
        </p:nvSpPr>
        <p:spPr>
          <a:xfrm>
            <a:off x="-3475" y="5364068"/>
            <a:ext cx="3088047" cy="1493932"/>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Medical Conditions</a:t>
            </a:r>
          </a:p>
        </p:txBody>
      </p:sp>
    </p:spTree>
    <p:custDataLst>
      <p:tags r:id="rId1"/>
    </p:custDataLst>
    <p:extLst>
      <p:ext uri="{BB962C8B-B14F-4D97-AF65-F5344CB8AC3E}">
        <p14:creationId xmlns:p14="http://schemas.microsoft.com/office/powerpoint/2010/main" val="79588114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823A78-42DC-4DB8-84BB-6C0C5CAFC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572" y="762000"/>
            <a:ext cx="6059428" cy="6096000"/>
          </a:xfrm>
          <a:prstGeom prst="rect">
            <a:avLst/>
          </a:prstGeom>
        </p:spPr>
      </p:pic>
      <p:sp>
        <p:nvSpPr>
          <p:cNvPr id="5" name="Title 4">
            <a:extLst>
              <a:ext uri="{FF2B5EF4-FFF2-40B4-BE49-F238E27FC236}">
                <a16:creationId xmlns:a16="http://schemas.microsoft.com/office/drawing/2014/main" id="{3CF38165-9A70-44A6-A13A-5E649F16F253}"/>
              </a:ext>
            </a:extLst>
          </p:cNvPr>
          <p:cNvSpPr>
            <a:spLocks noGrp="1"/>
          </p:cNvSpPr>
          <p:nvPr>
            <p:ph type="title"/>
          </p:nvPr>
        </p:nvSpPr>
        <p:spPr/>
        <p:txBody>
          <a:bodyPr/>
          <a:lstStyle/>
          <a:p>
            <a:r>
              <a:rPr lang="en-US" dirty="0"/>
              <a:t>Risk Factors for Back Injuries</a:t>
            </a:r>
          </a:p>
        </p:txBody>
      </p:sp>
      <p:sp>
        <p:nvSpPr>
          <p:cNvPr id="12" name="4-Tab 1">
            <a:extLst>
              <a:ext uri="{FF2B5EF4-FFF2-40B4-BE49-F238E27FC236}">
                <a16:creationId xmlns:a16="http://schemas.microsoft.com/office/drawing/2014/main" id="{2C00A464-E543-4C5C-B6F3-2D356B7606FB}"/>
              </a:ext>
            </a:extLst>
          </p:cNvPr>
          <p:cNvSpPr/>
          <p:nvPr/>
        </p:nvSpPr>
        <p:spPr>
          <a:xfrm>
            <a:off x="-3475" y="762000"/>
            <a:ext cx="3088047" cy="1493932"/>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Fitness Level</a:t>
            </a:r>
          </a:p>
        </p:txBody>
      </p:sp>
      <p:sp>
        <p:nvSpPr>
          <p:cNvPr id="13" name="4-Tab 2">
            <a:extLst>
              <a:ext uri="{FF2B5EF4-FFF2-40B4-BE49-F238E27FC236}">
                <a16:creationId xmlns:a16="http://schemas.microsoft.com/office/drawing/2014/main" id="{B7B1F3C7-97CB-44B8-ACA0-914DDAF4083A}"/>
              </a:ext>
            </a:extLst>
          </p:cNvPr>
          <p:cNvSpPr/>
          <p:nvPr/>
        </p:nvSpPr>
        <p:spPr>
          <a:xfrm>
            <a:off x="-3475" y="2296023"/>
            <a:ext cx="3088047" cy="1493932"/>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Excess Weight</a:t>
            </a:r>
          </a:p>
        </p:txBody>
      </p:sp>
      <p:sp>
        <p:nvSpPr>
          <p:cNvPr id="14" name="4-Tab 3">
            <a:extLst>
              <a:ext uri="{FF2B5EF4-FFF2-40B4-BE49-F238E27FC236}">
                <a16:creationId xmlns:a16="http://schemas.microsoft.com/office/drawing/2014/main" id="{E736D8CC-3939-4F56-8578-CD9ECAF67C47}"/>
              </a:ext>
            </a:extLst>
          </p:cNvPr>
          <p:cNvSpPr/>
          <p:nvPr/>
        </p:nvSpPr>
        <p:spPr>
          <a:xfrm>
            <a:off x="-3475" y="3830045"/>
            <a:ext cx="3088047" cy="1493932"/>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Age</a:t>
            </a:r>
          </a:p>
        </p:txBody>
      </p:sp>
      <p:sp>
        <p:nvSpPr>
          <p:cNvPr id="15" name="4-Tab 4">
            <a:extLst>
              <a:ext uri="{FF2B5EF4-FFF2-40B4-BE49-F238E27FC236}">
                <a16:creationId xmlns:a16="http://schemas.microsoft.com/office/drawing/2014/main" id="{87F78D47-D9F0-4DF7-AE52-52F50B1C3328}"/>
              </a:ext>
            </a:extLst>
          </p:cNvPr>
          <p:cNvSpPr/>
          <p:nvPr/>
        </p:nvSpPr>
        <p:spPr>
          <a:xfrm>
            <a:off x="-3475" y="5364068"/>
            <a:ext cx="3088047" cy="1493932"/>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Medical Conditions</a:t>
            </a:r>
          </a:p>
        </p:txBody>
      </p:sp>
    </p:spTree>
    <p:custDataLst>
      <p:tags r:id="rId1"/>
    </p:custDataLst>
    <p:extLst>
      <p:ext uri="{BB962C8B-B14F-4D97-AF65-F5344CB8AC3E}">
        <p14:creationId xmlns:p14="http://schemas.microsoft.com/office/powerpoint/2010/main" val="397089325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3D2F0-D284-4010-A327-771336789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572" y="762000"/>
            <a:ext cx="6151798" cy="6096000"/>
          </a:xfrm>
          <a:prstGeom prst="rect">
            <a:avLst/>
          </a:prstGeom>
        </p:spPr>
      </p:pic>
      <p:sp>
        <p:nvSpPr>
          <p:cNvPr id="5" name="Title 4">
            <a:extLst>
              <a:ext uri="{FF2B5EF4-FFF2-40B4-BE49-F238E27FC236}">
                <a16:creationId xmlns:a16="http://schemas.microsoft.com/office/drawing/2014/main" id="{3CF38165-9A70-44A6-A13A-5E649F16F253}"/>
              </a:ext>
            </a:extLst>
          </p:cNvPr>
          <p:cNvSpPr>
            <a:spLocks noGrp="1"/>
          </p:cNvSpPr>
          <p:nvPr>
            <p:ph type="title"/>
          </p:nvPr>
        </p:nvSpPr>
        <p:spPr/>
        <p:txBody>
          <a:bodyPr/>
          <a:lstStyle/>
          <a:p>
            <a:r>
              <a:rPr lang="en-US" dirty="0"/>
              <a:t>Risk Factors for Back Injuries</a:t>
            </a:r>
          </a:p>
        </p:txBody>
      </p:sp>
      <p:sp>
        <p:nvSpPr>
          <p:cNvPr id="12" name="4-Tab 1">
            <a:extLst>
              <a:ext uri="{FF2B5EF4-FFF2-40B4-BE49-F238E27FC236}">
                <a16:creationId xmlns:a16="http://schemas.microsoft.com/office/drawing/2014/main" id="{2C00A464-E543-4C5C-B6F3-2D356B7606FB}"/>
              </a:ext>
            </a:extLst>
          </p:cNvPr>
          <p:cNvSpPr/>
          <p:nvPr/>
        </p:nvSpPr>
        <p:spPr>
          <a:xfrm>
            <a:off x="-3475" y="762000"/>
            <a:ext cx="3088047" cy="1493932"/>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Fitness Level</a:t>
            </a:r>
          </a:p>
        </p:txBody>
      </p:sp>
      <p:sp>
        <p:nvSpPr>
          <p:cNvPr id="13" name="4-Tab 2">
            <a:extLst>
              <a:ext uri="{FF2B5EF4-FFF2-40B4-BE49-F238E27FC236}">
                <a16:creationId xmlns:a16="http://schemas.microsoft.com/office/drawing/2014/main" id="{B7B1F3C7-97CB-44B8-ACA0-914DDAF4083A}"/>
              </a:ext>
            </a:extLst>
          </p:cNvPr>
          <p:cNvSpPr/>
          <p:nvPr/>
        </p:nvSpPr>
        <p:spPr>
          <a:xfrm>
            <a:off x="-3475" y="2296023"/>
            <a:ext cx="3088047" cy="1493932"/>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Excess Weight</a:t>
            </a:r>
          </a:p>
        </p:txBody>
      </p:sp>
      <p:sp>
        <p:nvSpPr>
          <p:cNvPr id="14" name="4-Tab 3">
            <a:extLst>
              <a:ext uri="{FF2B5EF4-FFF2-40B4-BE49-F238E27FC236}">
                <a16:creationId xmlns:a16="http://schemas.microsoft.com/office/drawing/2014/main" id="{E736D8CC-3939-4F56-8578-CD9ECAF67C47}"/>
              </a:ext>
            </a:extLst>
          </p:cNvPr>
          <p:cNvSpPr/>
          <p:nvPr/>
        </p:nvSpPr>
        <p:spPr>
          <a:xfrm>
            <a:off x="-3475" y="3830045"/>
            <a:ext cx="3088047" cy="1493932"/>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Age</a:t>
            </a:r>
          </a:p>
        </p:txBody>
      </p:sp>
      <p:sp>
        <p:nvSpPr>
          <p:cNvPr id="15" name="4-Tab 4">
            <a:extLst>
              <a:ext uri="{FF2B5EF4-FFF2-40B4-BE49-F238E27FC236}">
                <a16:creationId xmlns:a16="http://schemas.microsoft.com/office/drawing/2014/main" id="{87F78D47-D9F0-4DF7-AE52-52F50B1C3328}"/>
              </a:ext>
            </a:extLst>
          </p:cNvPr>
          <p:cNvSpPr/>
          <p:nvPr/>
        </p:nvSpPr>
        <p:spPr>
          <a:xfrm>
            <a:off x="-3475" y="5364068"/>
            <a:ext cx="3088047" cy="1493932"/>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Medical Conditions</a:t>
            </a:r>
          </a:p>
        </p:txBody>
      </p:sp>
    </p:spTree>
    <p:custDataLst>
      <p:tags r:id="rId1"/>
    </p:custDataLst>
    <p:extLst>
      <p:ext uri="{BB962C8B-B14F-4D97-AF65-F5344CB8AC3E}">
        <p14:creationId xmlns:p14="http://schemas.microsoft.com/office/powerpoint/2010/main" val="227377691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577B7-9BA5-43FE-9470-0C7C3DBAA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572" y="762000"/>
            <a:ext cx="6073335" cy="6099048"/>
          </a:xfrm>
          <a:prstGeom prst="rect">
            <a:avLst/>
          </a:prstGeom>
        </p:spPr>
      </p:pic>
      <p:sp>
        <p:nvSpPr>
          <p:cNvPr id="5" name="Title 4">
            <a:extLst>
              <a:ext uri="{FF2B5EF4-FFF2-40B4-BE49-F238E27FC236}">
                <a16:creationId xmlns:a16="http://schemas.microsoft.com/office/drawing/2014/main" id="{3CF38165-9A70-44A6-A13A-5E649F16F253}"/>
              </a:ext>
            </a:extLst>
          </p:cNvPr>
          <p:cNvSpPr>
            <a:spLocks noGrp="1"/>
          </p:cNvSpPr>
          <p:nvPr>
            <p:ph type="title"/>
          </p:nvPr>
        </p:nvSpPr>
        <p:spPr/>
        <p:txBody>
          <a:bodyPr/>
          <a:lstStyle/>
          <a:p>
            <a:r>
              <a:rPr lang="en-US" dirty="0"/>
              <a:t>Risk Factors for Back Injuries</a:t>
            </a:r>
          </a:p>
        </p:txBody>
      </p:sp>
      <p:sp>
        <p:nvSpPr>
          <p:cNvPr id="12" name="4-Tab 1">
            <a:extLst>
              <a:ext uri="{FF2B5EF4-FFF2-40B4-BE49-F238E27FC236}">
                <a16:creationId xmlns:a16="http://schemas.microsoft.com/office/drawing/2014/main" id="{2C00A464-E543-4C5C-B6F3-2D356B7606FB}"/>
              </a:ext>
            </a:extLst>
          </p:cNvPr>
          <p:cNvSpPr/>
          <p:nvPr/>
        </p:nvSpPr>
        <p:spPr>
          <a:xfrm>
            <a:off x="-3475" y="762000"/>
            <a:ext cx="3088047" cy="1493932"/>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Fitness Level</a:t>
            </a:r>
          </a:p>
        </p:txBody>
      </p:sp>
      <p:sp>
        <p:nvSpPr>
          <p:cNvPr id="13" name="4-Tab 2">
            <a:extLst>
              <a:ext uri="{FF2B5EF4-FFF2-40B4-BE49-F238E27FC236}">
                <a16:creationId xmlns:a16="http://schemas.microsoft.com/office/drawing/2014/main" id="{B7B1F3C7-97CB-44B8-ACA0-914DDAF4083A}"/>
              </a:ext>
            </a:extLst>
          </p:cNvPr>
          <p:cNvSpPr/>
          <p:nvPr/>
        </p:nvSpPr>
        <p:spPr>
          <a:xfrm>
            <a:off x="-3475" y="2296023"/>
            <a:ext cx="3088047" cy="1493932"/>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Excess Weight</a:t>
            </a:r>
          </a:p>
        </p:txBody>
      </p:sp>
      <p:sp>
        <p:nvSpPr>
          <p:cNvPr id="14" name="4-Tab 3">
            <a:extLst>
              <a:ext uri="{FF2B5EF4-FFF2-40B4-BE49-F238E27FC236}">
                <a16:creationId xmlns:a16="http://schemas.microsoft.com/office/drawing/2014/main" id="{E736D8CC-3939-4F56-8578-CD9ECAF67C47}"/>
              </a:ext>
            </a:extLst>
          </p:cNvPr>
          <p:cNvSpPr/>
          <p:nvPr/>
        </p:nvSpPr>
        <p:spPr>
          <a:xfrm>
            <a:off x="-3475" y="3830045"/>
            <a:ext cx="3088047" cy="1493932"/>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Age</a:t>
            </a:r>
          </a:p>
        </p:txBody>
      </p:sp>
      <p:sp>
        <p:nvSpPr>
          <p:cNvPr id="15" name="4-Tab 4">
            <a:extLst>
              <a:ext uri="{FF2B5EF4-FFF2-40B4-BE49-F238E27FC236}">
                <a16:creationId xmlns:a16="http://schemas.microsoft.com/office/drawing/2014/main" id="{87F78D47-D9F0-4DF7-AE52-52F50B1C3328}"/>
              </a:ext>
            </a:extLst>
          </p:cNvPr>
          <p:cNvSpPr/>
          <p:nvPr/>
        </p:nvSpPr>
        <p:spPr>
          <a:xfrm>
            <a:off x="-3475" y="5364068"/>
            <a:ext cx="3088047" cy="1493932"/>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latin typeface="Calibri" panose="020F0502020204030204" pitchFamily="34" charset="0"/>
                <a:ea typeface="Open Sans" panose="020B0606030504020204" pitchFamily="34" charset="0"/>
                <a:cs typeface="Calibri" panose="020F0502020204030204" pitchFamily="34" charset="0"/>
              </a:rPr>
              <a:t>Medical Conditions</a:t>
            </a:r>
          </a:p>
        </p:txBody>
      </p:sp>
    </p:spTree>
    <p:custDataLst>
      <p:tags r:id="rId1"/>
    </p:custDataLst>
    <p:extLst>
      <p:ext uri="{BB962C8B-B14F-4D97-AF65-F5344CB8AC3E}">
        <p14:creationId xmlns:p14="http://schemas.microsoft.com/office/powerpoint/2010/main" val="13243176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5633A-5D37-417B-AAE3-33583C060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777" y="758953"/>
            <a:ext cx="5905224" cy="6099047"/>
          </a:xfrm>
          <a:prstGeom prst="rect">
            <a:avLst/>
          </a:prstGeom>
        </p:spPr>
      </p:pic>
      <p:sp>
        <p:nvSpPr>
          <p:cNvPr id="8" name="Background">
            <a:extLst>
              <a:ext uri="{FF2B5EF4-FFF2-40B4-BE49-F238E27FC236}">
                <a16:creationId xmlns:a16="http://schemas.microsoft.com/office/drawing/2014/main" id="{DD8F3064-65F6-4464-BD39-3055909E8385}"/>
              </a:ext>
            </a:extLst>
          </p:cNvPr>
          <p:cNvSpPr/>
          <p:nvPr/>
        </p:nvSpPr>
        <p:spPr>
          <a:xfrm>
            <a:off x="616" y="758952"/>
            <a:ext cx="3568084"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Title 5">
            <a:extLst>
              <a:ext uri="{FF2B5EF4-FFF2-40B4-BE49-F238E27FC236}">
                <a16:creationId xmlns:a16="http://schemas.microsoft.com/office/drawing/2014/main" id="{98D44BBE-3DBD-476C-87EF-E2813893449F}"/>
              </a:ext>
            </a:extLst>
          </p:cNvPr>
          <p:cNvSpPr>
            <a:spLocks noGrp="1"/>
          </p:cNvSpPr>
          <p:nvPr>
            <p:ph type="title"/>
          </p:nvPr>
        </p:nvSpPr>
        <p:spPr/>
        <p:txBody>
          <a:bodyPr/>
          <a:lstStyle/>
          <a:p>
            <a:r>
              <a:rPr lang="en-US" dirty="0"/>
              <a:t>Mitigating Risk Factors</a:t>
            </a:r>
          </a:p>
        </p:txBody>
      </p:sp>
      <p:sp>
        <p:nvSpPr>
          <p:cNvPr id="7" name="Text Placeholder 6">
            <a:extLst>
              <a:ext uri="{FF2B5EF4-FFF2-40B4-BE49-F238E27FC236}">
                <a16:creationId xmlns:a16="http://schemas.microsoft.com/office/drawing/2014/main" id="{F4860E3C-5FA5-4816-BF09-DF516B90524A}"/>
              </a:ext>
            </a:extLst>
          </p:cNvPr>
          <p:cNvSpPr>
            <a:spLocks noGrp="1"/>
          </p:cNvSpPr>
          <p:nvPr>
            <p:ph type="body" sz="quarter" idx="10"/>
          </p:nvPr>
        </p:nvSpPr>
        <p:spPr>
          <a:xfrm>
            <a:off x="498198" y="1289050"/>
            <a:ext cx="4099564" cy="5267412"/>
          </a:xfrm>
        </p:spPr>
        <p:txBody>
          <a:bodyPr/>
          <a:lstStyle/>
          <a:p>
            <a:pPr>
              <a:lnSpc>
                <a:spcPct val="100000"/>
              </a:lnSpc>
              <a:spcBef>
                <a:spcPts val="0"/>
              </a:spcBef>
              <a:spcAft>
                <a:spcPts val="900"/>
              </a:spcAft>
            </a:pPr>
            <a:r>
              <a:rPr lang="en-US" dirty="0"/>
              <a:t>Strengthening</a:t>
            </a:r>
          </a:p>
          <a:p>
            <a:pPr>
              <a:lnSpc>
                <a:spcPct val="100000"/>
              </a:lnSpc>
              <a:spcBef>
                <a:spcPts val="0"/>
              </a:spcBef>
              <a:spcAft>
                <a:spcPts val="900"/>
              </a:spcAft>
            </a:pPr>
            <a:r>
              <a:rPr lang="en-US" dirty="0"/>
              <a:t>Flexibility</a:t>
            </a:r>
          </a:p>
          <a:p>
            <a:pPr>
              <a:lnSpc>
                <a:spcPct val="100000"/>
              </a:lnSpc>
              <a:spcBef>
                <a:spcPts val="0"/>
              </a:spcBef>
              <a:spcAft>
                <a:spcPts val="900"/>
              </a:spcAft>
            </a:pPr>
            <a:r>
              <a:rPr lang="en-US" dirty="0"/>
              <a:t>Losing weight</a:t>
            </a:r>
          </a:p>
        </p:txBody>
      </p:sp>
    </p:spTree>
    <p:custDataLst>
      <p:tags r:id="rId1"/>
    </p:custDataLst>
    <p:extLst>
      <p:ext uri="{BB962C8B-B14F-4D97-AF65-F5344CB8AC3E}">
        <p14:creationId xmlns:p14="http://schemas.microsoft.com/office/powerpoint/2010/main" val="32953343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74C6AF-4460-421C-B5B7-D90B7E0E519E}"/>
              </a:ext>
            </a:extLst>
          </p:cNvPr>
          <p:cNvPicPr>
            <a:picLocks noChangeAspect="1"/>
          </p:cNvPicPr>
          <p:nvPr/>
        </p:nvPicPr>
        <p:blipFill rotWithShape="1">
          <a:blip r:embed="rId3">
            <a:extLst>
              <a:ext uri="{28A0092B-C50C-407E-A947-70E740481C1C}">
                <a14:useLocalDpi xmlns:a14="http://schemas.microsoft.com/office/drawing/2010/main" val="0"/>
              </a:ext>
            </a:extLst>
          </a:blip>
          <a:srcRect l="6968" t="10430" b="4037"/>
          <a:stretch/>
        </p:blipFill>
        <p:spPr>
          <a:xfrm>
            <a:off x="0" y="745292"/>
            <a:ext cx="9175204" cy="6112707"/>
          </a:xfrm>
          <a:prstGeom prst="rect">
            <a:avLst/>
          </a:prstGeom>
        </p:spPr>
      </p:pic>
      <p:sp>
        <p:nvSpPr>
          <p:cNvPr id="4" name="Title 3">
            <a:extLst>
              <a:ext uri="{FF2B5EF4-FFF2-40B4-BE49-F238E27FC236}">
                <a16:creationId xmlns:a16="http://schemas.microsoft.com/office/drawing/2014/main" id="{F5E3654F-03B4-4DB9-AF25-206A1CF54F07}"/>
              </a:ext>
            </a:extLst>
          </p:cNvPr>
          <p:cNvSpPr>
            <a:spLocks noGrp="1"/>
          </p:cNvSpPr>
          <p:nvPr>
            <p:ph type="title"/>
          </p:nvPr>
        </p:nvSpPr>
        <p:spPr/>
        <p:txBody>
          <a:bodyPr/>
          <a:lstStyle/>
          <a:p>
            <a:r>
              <a:rPr lang="en-US" dirty="0"/>
              <a:t>Welcome</a:t>
            </a:r>
          </a:p>
        </p:txBody>
      </p:sp>
      <p:sp>
        <p:nvSpPr>
          <p:cNvPr id="9" name="Text Placeholder">
            <a:extLst>
              <a:ext uri="{FF2B5EF4-FFF2-40B4-BE49-F238E27FC236}">
                <a16:creationId xmlns:a16="http://schemas.microsoft.com/office/drawing/2014/main" id="{715BE8D5-CC8C-45EB-AC27-C70C80737495}"/>
              </a:ext>
            </a:extLst>
          </p:cNvPr>
          <p:cNvSpPr>
            <a:spLocks noGrp="1"/>
          </p:cNvSpPr>
          <p:nvPr>
            <p:ph type="body" sz="quarter" idx="10" hasCustomPrompt="1"/>
          </p:nvPr>
        </p:nvSpPr>
        <p:spPr>
          <a:xfrm>
            <a:off x="0" y="4288970"/>
            <a:ext cx="3973368" cy="1911479"/>
          </a:xfrm>
          <a:prstGeom prst="rect">
            <a:avLst/>
          </a:prstGeom>
          <a:solidFill>
            <a:srgbClr val="404040"/>
          </a:solidFill>
        </p:spPr>
        <p:txBody>
          <a:bodyPr tIns="274320" anchor="t" anchorCtr="0">
            <a:normAutofit/>
          </a:bodyPr>
          <a:lstStyle>
            <a:lvl1pPr marL="228389" indent="0">
              <a:lnSpc>
                <a:spcPts val="2600"/>
              </a:lnSpc>
              <a:spcBef>
                <a:spcPts val="0"/>
              </a:spcBef>
              <a:spcAft>
                <a:spcPts val="1000"/>
              </a:spcAft>
              <a:buNone/>
              <a:defRPr sz="20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nSpc>
                <a:spcPts val="1798"/>
              </a:lnSpc>
              <a:spcBef>
                <a:spcPts val="0"/>
              </a:spcBef>
              <a:spcAft>
                <a:spcPts val="599"/>
              </a:spcAft>
              <a:defRPr sz="1399">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Bef>
                <a:spcPts val="0"/>
              </a:spcBef>
              <a:spcAft>
                <a:spcPts val="599"/>
              </a:spcAft>
              <a:buFont typeface="Calibri" panose="020F0502020204030204" pitchFamily="34" charset="0"/>
              <a:buChar char="―"/>
              <a:defRPr sz="1399">
                <a:latin typeface="Open Sans" panose="020B0606030504020204" pitchFamily="34" charset="0"/>
                <a:ea typeface="Open Sans" panose="020B0606030504020204" pitchFamily="34" charset="0"/>
                <a:cs typeface="Open Sans" panose="020B0606030504020204" pitchFamily="34" charset="0"/>
              </a:defRPr>
            </a:lvl3pPr>
          </a:lstStyle>
          <a:p>
            <a:pPr marL="274320" lvl="0" indent="-155448">
              <a:lnSpc>
                <a:spcPct val="100000"/>
              </a:lnSpc>
              <a:buFont typeface="Arial" panose="020B0604020202020204" pitchFamily="34" charset="0"/>
              <a:buChar char="•"/>
            </a:pPr>
            <a:r>
              <a:rPr lang="en-US" dirty="0"/>
              <a:t>Back injuries are among the most common workplace injuries</a:t>
            </a:r>
          </a:p>
          <a:p>
            <a:pPr marL="274320" lvl="0" indent="-155448">
              <a:lnSpc>
                <a:spcPct val="100000"/>
              </a:lnSpc>
              <a:buFont typeface="Arial" panose="020B0604020202020204" pitchFamily="34" charset="0"/>
              <a:buChar char="•"/>
            </a:pPr>
            <a:r>
              <a:rPr lang="en-US" dirty="0"/>
              <a:t>Causes of back injuries and ways to avoid them</a:t>
            </a:r>
          </a:p>
        </p:txBody>
      </p:sp>
    </p:spTree>
    <p:custDataLst>
      <p:tags r:id="rId1"/>
    </p:custDataLst>
    <p:extLst>
      <p:ext uri="{BB962C8B-B14F-4D97-AF65-F5344CB8AC3E}">
        <p14:creationId xmlns:p14="http://schemas.microsoft.com/office/powerpoint/2010/main" val="231419662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4FACA4-90EE-4C27-8941-A0BD7AA72C61}"/>
              </a:ext>
            </a:extLst>
          </p:cNvPr>
          <p:cNvSpPr>
            <a:spLocks noGrp="1"/>
          </p:cNvSpPr>
          <p:nvPr>
            <p:ph type="title"/>
          </p:nvPr>
        </p:nvSpPr>
        <p:spPr/>
        <p:txBody>
          <a:bodyPr/>
          <a:lstStyle/>
          <a:p>
            <a:r>
              <a:rPr lang="en-US" dirty="0"/>
              <a:t>Occupational Hazards</a:t>
            </a:r>
          </a:p>
        </p:txBody>
      </p:sp>
      <p:sp>
        <p:nvSpPr>
          <p:cNvPr id="14" name="Text Placeholder 6">
            <a:extLst>
              <a:ext uri="{FF2B5EF4-FFF2-40B4-BE49-F238E27FC236}">
                <a16:creationId xmlns:a16="http://schemas.microsoft.com/office/drawing/2014/main" id="{CAFCB939-F7F0-4F72-9AF4-E3F44F29F2D7}"/>
              </a:ext>
            </a:extLst>
          </p:cNvPr>
          <p:cNvSpPr txBox="1">
            <a:spLocks/>
          </p:cNvSpPr>
          <p:nvPr/>
        </p:nvSpPr>
        <p:spPr>
          <a:xfrm>
            <a:off x="498198" y="1435100"/>
            <a:ext cx="4099564" cy="3149600"/>
          </a:xfrm>
          <a:prstGeom prst="rect">
            <a:avLst/>
          </a:prstGeom>
        </p:spPr>
        <p:txBody>
          <a:bodyPr/>
          <a:lstStyle>
            <a:lvl1pPr marL="109627" indent="0" algn="l" defTabSz="913554" rtl="0" eaLnBrk="1" latinLnBrk="0" hangingPunct="1">
              <a:lnSpc>
                <a:spcPts val="1798"/>
              </a:lnSpc>
              <a:spcBef>
                <a:spcPts val="999"/>
              </a:spcBef>
              <a:spcAft>
                <a:spcPts val="599"/>
              </a:spcAft>
              <a:buFontTx/>
              <a:buNone/>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274320" indent="-155448">
              <a:lnSpc>
                <a:spcPct val="100000"/>
              </a:lnSpc>
              <a:spcBef>
                <a:spcPts val="0"/>
              </a:spcBef>
              <a:spcAft>
                <a:spcPts val="900"/>
              </a:spcAft>
              <a:buFont typeface="Arial" panose="020B0604020202020204" pitchFamily="34" charset="0"/>
              <a:buChar char="•"/>
            </a:pPr>
            <a:r>
              <a:rPr lang="en-US" sz="2200" dirty="0">
                <a:latin typeface="+mn-lt"/>
              </a:rPr>
              <a:t>Lifting and carrying heavy loads</a:t>
            </a:r>
          </a:p>
          <a:p>
            <a:pPr marL="274320" indent="-155448">
              <a:lnSpc>
                <a:spcPct val="100000"/>
              </a:lnSpc>
              <a:spcBef>
                <a:spcPts val="0"/>
              </a:spcBef>
              <a:spcAft>
                <a:spcPts val="900"/>
              </a:spcAft>
              <a:buFont typeface="Arial" panose="020B0604020202020204" pitchFamily="34" charset="0"/>
              <a:buChar char="•"/>
            </a:pPr>
            <a:r>
              <a:rPr lang="en-US" sz="2200" dirty="0">
                <a:latin typeface="+mn-lt"/>
              </a:rPr>
              <a:t>Long duration or repeated lifting and carrying</a:t>
            </a:r>
          </a:p>
          <a:p>
            <a:pPr marL="274320" indent="-155448">
              <a:lnSpc>
                <a:spcPct val="100000"/>
              </a:lnSpc>
              <a:spcBef>
                <a:spcPts val="0"/>
              </a:spcBef>
              <a:spcAft>
                <a:spcPts val="900"/>
              </a:spcAft>
              <a:buFont typeface="Arial" panose="020B0604020202020204" pitchFamily="34" charset="0"/>
              <a:buChar char="•"/>
            </a:pPr>
            <a:r>
              <a:rPr lang="en-US" sz="2200" dirty="0">
                <a:latin typeface="+mn-lt"/>
              </a:rPr>
              <a:t>Lifting and unloading loads outside of the “power zone”</a:t>
            </a:r>
          </a:p>
          <a:p>
            <a:pPr marL="274320" indent="-155448">
              <a:lnSpc>
                <a:spcPct val="100000"/>
              </a:lnSpc>
              <a:spcBef>
                <a:spcPts val="0"/>
              </a:spcBef>
              <a:spcAft>
                <a:spcPts val="900"/>
              </a:spcAft>
              <a:buFont typeface="Arial" panose="020B0604020202020204" pitchFamily="34" charset="0"/>
              <a:buChar char="•"/>
            </a:pPr>
            <a:r>
              <a:rPr lang="en-US" sz="2200" dirty="0">
                <a:latin typeface="+mn-lt"/>
              </a:rPr>
              <a:t>Awkward postures</a:t>
            </a:r>
          </a:p>
        </p:txBody>
      </p:sp>
      <p:pic>
        <p:nvPicPr>
          <p:cNvPr id="3" name="Picture 2">
            <a:extLst>
              <a:ext uri="{FF2B5EF4-FFF2-40B4-BE49-F238E27FC236}">
                <a16:creationId xmlns:a16="http://schemas.microsoft.com/office/drawing/2014/main" id="{E95D16BE-F71F-4F58-96C3-5A595461C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749" y="1599965"/>
            <a:ext cx="3571749" cy="4380681"/>
          </a:xfrm>
          <a:prstGeom prst="rect">
            <a:avLst/>
          </a:prstGeom>
        </p:spPr>
      </p:pic>
    </p:spTree>
    <p:custDataLst>
      <p:tags r:id="rId1"/>
    </p:custDataLst>
    <p:extLst>
      <p:ext uri="{BB962C8B-B14F-4D97-AF65-F5344CB8AC3E}">
        <p14:creationId xmlns:p14="http://schemas.microsoft.com/office/powerpoint/2010/main" val="283047059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9FDEA-C5A4-4ECE-9BD4-BEA5D8D99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8952"/>
            <a:ext cx="9147311" cy="6099048"/>
          </a:xfrm>
          <a:prstGeom prst="rect">
            <a:avLst/>
          </a:prstGeom>
        </p:spPr>
      </p:pic>
      <p:sp>
        <p:nvSpPr>
          <p:cNvPr id="13" name="Text Placeholder 12">
            <a:extLst>
              <a:ext uri="{FF2B5EF4-FFF2-40B4-BE49-F238E27FC236}">
                <a16:creationId xmlns:a16="http://schemas.microsoft.com/office/drawing/2014/main" id="{295CA88D-2067-44B6-90EE-59A4E7AA949F}"/>
              </a:ext>
            </a:extLst>
          </p:cNvPr>
          <p:cNvSpPr>
            <a:spLocks noGrp="1"/>
          </p:cNvSpPr>
          <p:nvPr>
            <p:ph type="body" sz="quarter" idx="10"/>
          </p:nvPr>
        </p:nvSpPr>
        <p:spPr>
          <a:xfrm>
            <a:off x="6324599" y="4556372"/>
            <a:ext cx="2822711" cy="609036"/>
          </a:xfrm>
        </p:spPr>
        <p:txBody>
          <a:bodyPr/>
          <a:lstStyle/>
          <a:p>
            <a:r>
              <a:rPr lang="en-US" dirty="0"/>
              <a:t>Lifting equipment</a:t>
            </a:r>
          </a:p>
        </p:txBody>
      </p:sp>
      <p:sp>
        <p:nvSpPr>
          <p:cNvPr id="14" name="Text Placeholder 13">
            <a:extLst>
              <a:ext uri="{FF2B5EF4-FFF2-40B4-BE49-F238E27FC236}">
                <a16:creationId xmlns:a16="http://schemas.microsoft.com/office/drawing/2014/main" id="{CEA471F2-548F-403B-8C1C-40A176760055}"/>
              </a:ext>
            </a:extLst>
          </p:cNvPr>
          <p:cNvSpPr>
            <a:spLocks noGrp="1"/>
          </p:cNvSpPr>
          <p:nvPr>
            <p:ph type="body" sz="quarter" idx="11"/>
          </p:nvPr>
        </p:nvSpPr>
        <p:spPr>
          <a:xfrm>
            <a:off x="6324600" y="5528387"/>
            <a:ext cx="2822711" cy="609036"/>
          </a:xfrm>
        </p:spPr>
        <p:txBody>
          <a:bodyPr/>
          <a:lstStyle/>
          <a:p>
            <a:r>
              <a:rPr lang="en-US" dirty="0"/>
              <a:t>Ergonomics</a:t>
            </a:r>
          </a:p>
        </p:txBody>
      </p:sp>
      <p:sp>
        <p:nvSpPr>
          <p:cNvPr id="12" name="Title 11">
            <a:extLst>
              <a:ext uri="{FF2B5EF4-FFF2-40B4-BE49-F238E27FC236}">
                <a16:creationId xmlns:a16="http://schemas.microsoft.com/office/drawing/2014/main" id="{FD2A70AC-82C4-4434-8557-17193B37EF22}"/>
              </a:ext>
            </a:extLst>
          </p:cNvPr>
          <p:cNvSpPr>
            <a:spLocks noGrp="1"/>
          </p:cNvSpPr>
          <p:nvPr>
            <p:ph type="title"/>
          </p:nvPr>
        </p:nvSpPr>
        <p:spPr/>
        <p:txBody>
          <a:bodyPr/>
          <a:lstStyle/>
          <a:p>
            <a:r>
              <a:rPr lang="en-US" dirty="0"/>
              <a:t>Controlling Hazards: Engineering Controls</a:t>
            </a:r>
          </a:p>
        </p:txBody>
      </p:sp>
    </p:spTree>
    <p:custDataLst>
      <p:tags r:id="rId1"/>
    </p:custDataLst>
    <p:extLst>
      <p:ext uri="{BB962C8B-B14F-4D97-AF65-F5344CB8AC3E}">
        <p14:creationId xmlns:p14="http://schemas.microsoft.com/office/powerpoint/2010/main" val="389520497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A6374D-5E22-4FED-B393-4FA63985A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875" y="758952"/>
            <a:ext cx="5168125" cy="6099048"/>
          </a:xfrm>
          <a:prstGeom prst="rect">
            <a:avLst/>
          </a:prstGeom>
        </p:spPr>
      </p:pic>
      <p:sp>
        <p:nvSpPr>
          <p:cNvPr id="8" name="Background">
            <a:extLst>
              <a:ext uri="{FF2B5EF4-FFF2-40B4-BE49-F238E27FC236}">
                <a16:creationId xmlns:a16="http://schemas.microsoft.com/office/drawing/2014/main" id="{DD8F3064-65F6-4464-BD39-3055909E8385}"/>
              </a:ext>
            </a:extLst>
          </p:cNvPr>
          <p:cNvSpPr/>
          <p:nvPr/>
        </p:nvSpPr>
        <p:spPr>
          <a:xfrm>
            <a:off x="616" y="758952"/>
            <a:ext cx="4001058"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Title 5">
            <a:extLst>
              <a:ext uri="{FF2B5EF4-FFF2-40B4-BE49-F238E27FC236}">
                <a16:creationId xmlns:a16="http://schemas.microsoft.com/office/drawing/2014/main" id="{98D44BBE-3DBD-476C-87EF-E2813893449F}"/>
              </a:ext>
            </a:extLst>
          </p:cNvPr>
          <p:cNvSpPr>
            <a:spLocks noGrp="1"/>
          </p:cNvSpPr>
          <p:nvPr>
            <p:ph type="title"/>
          </p:nvPr>
        </p:nvSpPr>
        <p:spPr/>
        <p:txBody>
          <a:bodyPr/>
          <a:lstStyle/>
          <a:p>
            <a:r>
              <a:rPr lang="en-US" dirty="0"/>
              <a:t>Lifting Equipment</a:t>
            </a:r>
          </a:p>
        </p:txBody>
      </p:sp>
      <p:sp>
        <p:nvSpPr>
          <p:cNvPr id="7" name="Text Placeholder 6">
            <a:extLst>
              <a:ext uri="{FF2B5EF4-FFF2-40B4-BE49-F238E27FC236}">
                <a16:creationId xmlns:a16="http://schemas.microsoft.com/office/drawing/2014/main" id="{F4860E3C-5FA5-4816-BF09-DF516B90524A}"/>
              </a:ext>
            </a:extLst>
          </p:cNvPr>
          <p:cNvSpPr>
            <a:spLocks noGrp="1"/>
          </p:cNvSpPr>
          <p:nvPr>
            <p:ph type="body" sz="quarter" idx="10"/>
          </p:nvPr>
        </p:nvSpPr>
        <p:spPr>
          <a:xfrm>
            <a:off x="498198" y="1289050"/>
            <a:ext cx="4099564" cy="5267412"/>
          </a:xfrm>
        </p:spPr>
        <p:txBody>
          <a:bodyPr/>
          <a:lstStyle/>
          <a:p>
            <a:pPr marL="115971" indent="0">
              <a:lnSpc>
                <a:spcPct val="100000"/>
              </a:lnSpc>
              <a:spcBef>
                <a:spcPts val="0"/>
              </a:spcBef>
              <a:spcAft>
                <a:spcPts val="1200"/>
              </a:spcAft>
              <a:buNone/>
            </a:pPr>
            <a:r>
              <a:rPr lang="en-US" sz="2400" dirty="0"/>
              <a:t>Powered equipment</a:t>
            </a:r>
          </a:p>
        </p:txBody>
      </p:sp>
    </p:spTree>
    <p:custDataLst>
      <p:tags r:id="rId1"/>
    </p:custDataLst>
    <p:extLst>
      <p:ext uri="{BB962C8B-B14F-4D97-AF65-F5344CB8AC3E}">
        <p14:creationId xmlns:p14="http://schemas.microsoft.com/office/powerpoint/2010/main" val="107002906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57EA9-A859-4482-821E-E4F561634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151" y="758952"/>
            <a:ext cx="7546280" cy="6099048"/>
          </a:xfrm>
          <a:prstGeom prst="rect">
            <a:avLst/>
          </a:prstGeom>
        </p:spPr>
      </p:pic>
      <p:sp>
        <p:nvSpPr>
          <p:cNvPr id="8" name="Background">
            <a:extLst>
              <a:ext uri="{FF2B5EF4-FFF2-40B4-BE49-F238E27FC236}">
                <a16:creationId xmlns:a16="http://schemas.microsoft.com/office/drawing/2014/main" id="{DD8F3064-65F6-4464-BD39-3055909E8385}"/>
              </a:ext>
            </a:extLst>
          </p:cNvPr>
          <p:cNvSpPr/>
          <p:nvPr/>
        </p:nvSpPr>
        <p:spPr>
          <a:xfrm>
            <a:off x="616" y="758952"/>
            <a:ext cx="4001058"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Title 5">
            <a:extLst>
              <a:ext uri="{FF2B5EF4-FFF2-40B4-BE49-F238E27FC236}">
                <a16:creationId xmlns:a16="http://schemas.microsoft.com/office/drawing/2014/main" id="{98D44BBE-3DBD-476C-87EF-E2813893449F}"/>
              </a:ext>
            </a:extLst>
          </p:cNvPr>
          <p:cNvSpPr>
            <a:spLocks noGrp="1"/>
          </p:cNvSpPr>
          <p:nvPr>
            <p:ph type="title"/>
          </p:nvPr>
        </p:nvSpPr>
        <p:spPr/>
        <p:txBody>
          <a:bodyPr/>
          <a:lstStyle/>
          <a:p>
            <a:r>
              <a:rPr lang="en-US" dirty="0"/>
              <a:t>Lifting Equipment</a:t>
            </a:r>
          </a:p>
        </p:txBody>
      </p:sp>
      <p:sp>
        <p:nvSpPr>
          <p:cNvPr id="7" name="Text Placeholder 6">
            <a:extLst>
              <a:ext uri="{FF2B5EF4-FFF2-40B4-BE49-F238E27FC236}">
                <a16:creationId xmlns:a16="http://schemas.microsoft.com/office/drawing/2014/main" id="{F4860E3C-5FA5-4816-BF09-DF516B90524A}"/>
              </a:ext>
            </a:extLst>
          </p:cNvPr>
          <p:cNvSpPr>
            <a:spLocks noGrp="1"/>
          </p:cNvSpPr>
          <p:nvPr>
            <p:ph type="body" sz="quarter" idx="10"/>
          </p:nvPr>
        </p:nvSpPr>
        <p:spPr>
          <a:xfrm>
            <a:off x="498198" y="1289050"/>
            <a:ext cx="4099564" cy="5267412"/>
          </a:xfrm>
        </p:spPr>
        <p:txBody>
          <a:bodyPr/>
          <a:lstStyle/>
          <a:p>
            <a:pPr marL="115971" indent="0">
              <a:lnSpc>
                <a:spcPct val="100000"/>
              </a:lnSpc>
              <a:spcBef>
                <a:spcPts val="0"/>
              </a:spcBef>
              <a:spcAft>
                <a:spcPts val="1200"/>
              </a:spcAft>
              <a:buNone/>
            </a:pPr>
            <a:r>
              <a:rPr lang="en-US" sz="2400" dirty="0"/>
              <a:t>Manual equipment</a:t>
            </a:r>
          </a:p>
        </p:txBody>
      </p:sp>
    </p:spTree>
    <p:custDataLst>
      <p:tags r:id="rId1"/>
    </p:custDataLst>
    <p:extLst>
      <p:ext uri="{BB962C8B-B14F-4D97-AF65-F5344CB8AC3E}">
        <p14:creationId xmlns:p14="http://schemas.microsoft.com/office/powerpoint/2010/main" val="36740859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FE7E6-7DEA-4E3C-81C4-7949B1EEAD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31" y="758952"/>
            <a:ext cx="9157462" cy="6099048"/>
          </a:xfrm>
          <a:prstGeom prst="rect">
            <a:avLst/>
          </a:prstGeom>
        </p:spPr>
      </p:pic>
      <p:sp>
        <p:nvSpPr>
          <p:cNvPr id="4" name="Title 3">
            <a:extLst>
              <a:ext uri="{FF2B5EF4-FFF2-40B4-BE49-F238E27FC236}">
                <a16:creationId xmlns:a16="http://schemas.microsoft.com/office/drawing/2014/main" id="{E619DD9D-E863-4E55-9721-8484CB4764F2}"/>
              </a:ext>
            </a:extLst>
          </p:cNvPr>
          <p:cNvSpPr>
            <a:spLocks noGrp="1"/>
          </p:cNvSpPr>
          <p:nvPr>
            <p:ph type="title"/>
          </p:nvPr>
        </p:nvSpPr>
        <p:spPr/>
        <p:txBody>
          <a:bodyPr/>
          <a:lstStyle/>
          <a:p>
            <a:r>
              <a:rPr lang="en-US" dirty="0"/>
              <a:t>Ergonomics</a:t>
            </a:r>
          </a:p>
        </p:txBody>
      </p:sp>
      <p:sp>
        <p:nvSpPr>
          <p:cNvPr id="9" name="Text Placeholder 1">
            <a:extLst>
              <a:ext uri="{FF2B5EF4-FFF2-40B4-BE49-F238E27FC236}">
                <a16:creationId xmlns:a16="http://schemas.microsoft.com/office/drawing/2014/main" id="{7769F375-7F18-40B2-8965-3FC8F770863B}"/>
              </a:ext>
            </a:extLst>
          </p:cNvPr>
          <p:cNvSpPr txBox="1">
            <a:spLocks/>
          </p:cNvSpPr>
          <p:nvPr/>
        </p:nvSpPr>
        <p:spPr>
          <a:xfrm>
            <a:off x="241300" y="4451037"/>
            <a:ext cx="2071487" cy="2066279"/>
          </a:xfrm>
          <a:prstGeom prst="ellipse">
            <a:avLst/>
          </a:prstGeom>
          <a:solidFill>
            <a:srgbClr val="0086B3">
              <a:alpha val="80000"/>
            </a:srgbClr>
          </a:solidFill>
        </p:spPr>
        <p:txBody>
          <a:bodyPr anchor="ctr">
            <a:normAutofit/>
          </a:bodyPr>
          <a:lstStyle>
            <a:lvl1pPr marL="0" indent="0" algn="ctr" defTabSz="913554" rtl="0" eaLnBrk="1" latinLnBrk="0" hangingPunct="1">
              <a:lnSpc>
                <a:spcPts val="2100"/>
              </a:lnSpc>
              <a:spcBef>
                <a:spcPts val="0"/>
              </a:spcBef>
              <a:spcAft>
                <a:spcPts val="0"/>
              </a:spcAft>
              <a:buFontTx/>
              <a:buNone/>
              <a:defRPr sz="2200" b="0" kern="1200">
                <a:solidFill>
                  <a:schemeClr val="bg1"/>
                </a:solidFill>
                <a:latin typeface="Calibri" panose="020F0502020204030204" pitchFamily="34" charset="0"/>
                <a:ea typeface="Open Sans"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dirty="0"/>
              <a:t>Keep items within reach</a:t>
            </a:r>
          </a:p>
        </p:txBody>
      </p:sp>
      <p:sp>
        <p:nvSpPr>
          <p:cNvPr id="10" name="Text Placeholder 2">
            <a:extLst>
              <a:ext uri="{FF2B5EF4-FFF2-40B4-BE49-F238E27FC236}">
                <a16:creationId xmlns:a16="http://schemas.microsoft.com/office/drawing/2014/main" id="{6F10956B-7DB1-43F2-B285-DDF98B9E7098}"/>
              </a:ext>
            </a:extLst>
          </p:cNvPr>
          <p:cNvSpPr txBox="1">
            <a:spLocks/>
          </p:cNvSpPr>
          <p:nvPr/>
        </p:nvSpPr>
        <p:spPr>
          <a:xfrm>
            <a:off x="2421980" y="4451037"/>
            <a:ext cx="2071487" cy="2066279"/>
          </a:xfrm>
          <a:prstGeom prst="ellipse">
            <a:avLst/>
          </a:prstGeom>
          <a:solidFill>
            <a:srgbClr val="0086B3">
              <a:alpha val="80000"/>
            </a:srgbClr>
          </a:solidFill>
        </p:spPr>
        <p:txBody>
          <a:bodyPr anchor="ctr">
            <a:normAutofit/>
          </a:bodyPr>
          <a:lstStyle>
            <a:lvl1pPr marL="0" indent="0" algn="ctr" defTabSz="913554" rtl="0" eaLnBrk="1" latinLnBrk="0" hangingPunct="1">
              <a:lnSpc>
                <a:spcPts val="2100"/>
              </a:lnSpc>
              <a:spcBef>
                <a:spcPts val="0"/>
              </a:spcBef>
              <a:spcAft>
                <a:spcPts val="0"/>
              </a:spcAft>
              <a:buFontTx/>
              <a:buNone/>
              <a:defRPr sz="2200" b="0" kern="1200">
                <a:solidFill>
                  <a:schemeClr val="bg1"/>
                </a:solidFill>
                <a:latin typeface="Calibri" panose="020F0502020204030204" pitchFamily="34" charset="0"/>
                <a:ea typeface="Open Sans"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dirty="0"/>
              <a:t>Use a headset</a:t>
            </a:r>
          </a:p>
        </p:txBody>
      </p:sp>
      <p:sp>
        <p:nvSpPr>
          <p:cNvPr id="11" name="Text Placeholder 3">
            <a:extLst>
              <a:ext uri="{FF2B5EF4-FFF2-40B4-BE49-F238E27FC236}">
                <a16:creationId xmlns:a16="http://schemas.microsoft.com/office/drawing/2014/main" id="{778AA2BB-AF26-4E43-809E-E48EB6782B4C}"/>
              </a:ext>
            </a:extLst>
          </p:cNvPr>
          <p:cNvSpPr txBox="1">
            <a:spLocks/>
          </p:cNvSpPr>
          <p:nvPr/>
        </p:nvSpPr>
        <p:spPr>
          <a:xfrm>
            <a:off x="4602660" y="4451037"/>
            <a:ext cx="2071487" cy="2066279"/>
          </a:xfrm>
          <a:prstGeom prst="ellipse">
            <a:avLst/>
          </a:prstGeom>
          <a:solidFill>
            <a:srgbClr val="0086B3">
              <a:alpha val="80000"/>
            </a:srgbClr>
          </a:solidFill>
        </p:spPr>
        <p:txBody>
          <a:bodyPr anchor="ctr">
            <a:normAutofit/>
          </a:bodyPr>
          <a:lstStyle>
            <a:lvl1pPr marL="0" indent="0" algn="ctr" defTabSz="913554" rtl="0" eaLnBrk="1" latinLnBrk="0" hangingPunct="1">
              <a:lnSpc>
                <a:spcPts val="2100"/>
              </a:lnSpc>
              <a:spcBef>
                <a:spcPts val="0"/>
              </a:spcBef>
              <a:spcAft>
                <a:spcPts val="0"/>
              </a:spcAft>
              <a:buFontTx/>
              <a:buNone/>
              <a:defRPr sz="2200" b="0" kern="1200">
                <a:solidFill>
                  <a:schemeClr val="bg1"/>
                </a:solidFill>
                <a:latin typeface="Calibri" panose="020F0502020204030204" pitchFamily="34" charset="0"/>
                <a:ea typeface="Open Sans"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dirty="0"/>
              <a:t>Monitor at eye level</a:t>
            </a:r>
          </a:p>
        </p:txBody>
      </p:sp>
      <p:sp>
        <p:nvSpPr>
          <p:cNvPr id="12" name="Text Placeholder 3">
            <a:extLst>
              <a:ext uri="{FF2B5EF4-FFF2-40B4-BE49-F238E27FC236}">
                <a16:creationId xmlns:a16="http://schemas.microsoft.com/office/drawing/2014/main" id="{C7A9B338-3737-4292-AE29-F8B058BE121E}"/>
              </a:ext>
            </a:extLst>
          </p:cNvPr>
          <p:cNvSpPr txBox="1">
            <a:spLocks/>
          </p:cNvSpPr>
          <p:nvPr/>
        </p:nvSpPr>
        <p:spPr>
          <a:xfrm>
            <a:off x="6783340" y="4451037"/>
            <a:ext cx="2071487" cy="2066279"/>
          </a:xfrm>
          <a:prstGeom prst="ellipse">
            <a:avLst/>
          </a:prstGeom>
          <a:solidFill>
            <a:srgbClr val="0086B3">
              <a:alpha val="80000"/>
            </a:srgbClr>
          </a:solidFill>
        </p:spPr>
        <p:txBody>
          <a:bodyPr anchor="ctr">
            <a:normAutofit/>
          </a:bodyPr>
          <a:lstStyle>
            <a:lvl1pPr marL="0" indent="0" algn="ctr" defTabSz="913554" rtl="0" eaLnBrk="1" latinLnBrk="0" hangingPunct="1">
              <a:lnSpc>
                <a:spcPts val="2100"/>
              </a:lnSpc>
              <a:spcBef>
                <a:spcPts val="0"/>
              </a:spcBef>
              <a:spcAft>
                <a:spcPts val="0"/>
              </a:spcAft>
              <a:buFontTx/>
              <a:buNone/>
              <a:defRPr sz="2200" b="0" kern="1200">
                <a:solidFill>
                  <a:schemeClr val="bg1"/>
                </a:solidFill>
                <a:latin typeface="Calibri" panose="020F0502020204030204" pitchFamily="34" charset="0"/>
                <a:ea typeface="Open Sans"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dirty="0"/>
              <a:t>Supportive chair</a:t>
            </a:r>
          </a:p>
        </p:txBody>
      </p:sp>
    </p:spTree>
    <p:custDataLst>
      <p:tags r:id="rId1"/>
    </p:custDataLst>
    <p:extLst>
      <p:ext uri="{BB962C8B-B14F-4D97-AF65-F5344CB8AC3E}">
        <p14:creationId xmlns:p14="http://schemas.microsoft.com/office/powerpoint/2010/main" val="204306569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6534F9-86FB-4921-9EEC-3A59F7714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0" y="786082"/>
            <a:ext cx="4762500" cy="5864462"/>
          </a:xfrm>
          <a:prstGeom prst="rect">
            <a:avLst/>
          </a:prstGeom>
        </p:spPr>
      </p:pic>
      <p:sp>
        <p:nvSpPr>
          <p:cNvPr id="6" name="Text Placeholder 5">
            <a:extLst>
              <a:ext uri="{FF2B5EF4-FFF2-40B4-BE49-F238E27FC236}">
                <a16:creationId xmlns:a16="http://schemas.microsoft.com/office/drawing/2014/main" id="{620A7032-3F2B-4F85-8EA6-16191E391F1B}"/>
              </a:ext>
            </a:extLst>
          </p:cNvPr>
          <p:cNvSpPr>
            <a:spLocks noGrp="1"/>
          </p:cNvSpPr>
          <p:nvPr>
            <p:ph type="body" sz="quarter" idx="13"/>
          </p:nvPr>
        </p:nvSpPr>
        <p:spPr>
          <a:xfrm>
            <a:off x="-4173" y="2310653"/>
            <a:ext cx="9151319" cy="879719"/>
          </a:xfrm>
        </p:spPr>
        <p:txBody>
          <a:bodyPr/>
          <a:lstStyle/>
          <a:p>
            <a:r>
              <a:rPr lang="en-US" dirty="0"/>
              <a:t>Never lift an object that is too heavy for you to manage safely.</a:t>
            </a:r>
          </a:p>
        </p:txBody>
      </p:sp>
      <p:sp>
        <p:nvSpPr>
          <p:cNvPr id="4" name="Title 3">
            <a:extLst>
              <a:ext uri="{FF2B5EF4-FFF2-40B4-BE49-F238E27FC236}">
                <a16:creationId xmlns:a16="http://schemas.microsoft.com/office/drawing/2014/main" id="{BB2695CA-852F-4856-A698-20B3821C3FF9}"/>
              </a:ext>
            </a:extLst>
          </p:cNvPr>
          <p:cNvSpPr>
            <a:spLocks noGrp="1"/>
          </p:cNvSpPr>
          <p:nvPr>
            <p:ph type="title"/>
          </p:nvPr>
        </p:nvSpPr>
        <p:spPr/>
        <p:txBody>
          <a:bodyPr/>
          <a:lstStyle/>
          <a:p>
            <a:r>
              <a:rPr lang="en-US" dirty="0"/>
              <a:t>Controlling Hazards: Safe Work Practices</a:t>
            </a:r>
          </a:p>
        </p:txBody>
      </p:sp>
    </p:spTree>
    <p:custDataLst>
      <p:tags r:id="rId1"/>
    </p:custDataLst>
    <p:extLst>
      <p:ext uri="{BB962C8B-B14F-4D97-AF65-F5344CB8AC3E}">
        <p14:creationId xmlns:p14="http://schemas.microsoft.com/office/powerpoint/2010/main" val="297308849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7899E1-0B64-4103-BFB9-360B94E2D286}"/>
              </a:ext>
            </a:extLst>
          </p:cNvPr>
          <p:cNvPicPr>
            <a:picLocks noChangeAspect="1"/>
          </p:cNvPicPr>
          <p:nvPr/>
        </p:nvPicPr>
        <p:blipFill rotWithShape="1">
          <a:blip r:embed="rId3">
            <a:extLst>
              <a:ext uri="{28A0092B-C50C-407E-A947-70E740481C1C}">
                <a14:useLocalDpi xmlns:a14="http://schemas.microsoft.com/office/drawing/2010/main" val="0"/>
              </a:ext>
            </a:extLst>
          </a:blip>
          <a:srcRect r="12164" b="10756"/>
          <a:stretch/>
        </p:blipFill>
        <p:spPr>
          <a:xfrm>
            <a:off x="1" y="758952"/>
            <a:ext cx="9143999" cy="6099048"/>
          </a:xfrm>
          <a:prstGeom prst="rect">
            <a:avLst/>
          </a:prstGeom>
        </p:spPr>
      </p:pic>
      <p:sp>
        <p:nvSpPr>
          <p:cNvPr id="6" name="Text Placeholder 5">
            <a:extLst>
              <a:ext uri="{FF2B5EF4-FFF2-40B4-BE49-F238E27FC236}">
                <a16:creationId xmlns:a16="http://schemas.microsoft.com/office/drawing/2014/main" id="{CE6F8F47-164A-4FC9-B736-21B2D77738D4}"/>
              </a:ext>
            </a:extLst>
          </p:cNvPr>
          <p:cNvSpPr>
            <a:spLocks noGrp="1"/>
          </p:cNvSpPr>
          <p:nvPr>
            <p:ph type="body" sz="quarter" idx="12"/>
          </p:nvPr>
        </p:nvSpPr>
        <p:spPr>
          <a:xfrm>
            <a:off x="-24283" y="2875705"/>
            <a:ext cx="3288183" cy="609036"/>
          </a:xfrm>
        </p:spPr>
        <p:txBody>
          <a:bodyPr/>
          <a:lstStyle/>
          <a:p>
            <a:r>
              <a:rPr lang="en-US" b="0" dirty="0"/>
              <a:t>Think about unloading</a:t>
            </a:r>
          </a:p>
        </p:txBody>
      </p:sp>
      <p:sp>
        <p:nvSpPr>
          <p:cNvPr id="5" name="Text Placeholder 4">
            <a:extLst>
              <a:ext uri="{FF2B5EF4-FFF2-40B4-BE49-F238E27FC236}">
                <a16:creationId xmlns:a16="http://schemas.microsoft.com/office/drawing/2014/main" id="{EE51AF8E-B0BA-4D66-A052-0FCD55C8A88C}"/>
              </a:ext>
            </a:extLst>
          </p:cNvPr>
          <p:cNvSpPr>
            <a:spLocks noGrp="1"/>
          </p:cNvSpPr>
          <p:nvPr>
            <p:ph type="body" sz="quarter" idx="11"/>
          </p:nvPr>
        </p:nvSpPr>
        <p:spPr>
          <a:xfrm>
            <a:off x="-24282" y="2041038"/>
            <a:ext cx="3288183" cy="609036"/>
          </a:xfrm>
        </p:spPr>
        <p:txBody>
          <a:bodyPr/>
          <a:lstStyle/>
          <a:p>
            <a:r>
              <a:rPr lang="en-US" b="0" dirty="0"/>
              <a:t>Clear a path</a:t>
            </a:r>
          </a:p>
        </p:txBody>
      </p:sp>
      <p:sp>
        <p:nvSpPr>
          <p:cNvPr id="7" name="Text Placeholder 6">
            <a:extLst>
              <a:ext uri="{FF2B5EF4-FFF2-40B4-BE49-F238E27FC236}">
                <a16:creationId xmlns:a16="http://schemas.microsoft.com/office/drawing/2014/main" id="{04360AD0-8630-4F59-A388-4802227289A7}"/>
              </a:ext>
            </a:extLst>
          </p:cNvPr>
          <p:cNvSpPr>
            <a:spLocks noGrp="1"/>
          </p:cNvSpPr>
          <p:nvPr>
            <p:ph type="body" sz="quarter" idx="13"/>
          </p:nvPr>
        </p:nvSpPr>
        <p:spPr>
          <a:xfrm>
            <a:off x="-24282" y="1206371"/>
            <a:ext cx="3288181" cy="609036"/>
          </a:xfrm>
        </p:spPr>
        <p:txBody>
          <a:bodyPr/>
          <a:lstStyle/>
          <a:p>
            <a:r>
              <a:rPr lang="en-US" b="0" dirty="0"/>
              <a:t>Size up the load</a:t>
            </a:r>
          </a:p>
        </p:txBody>
      </p:sp>
      <p:sp>
        <p:nvSpPr>
          <p:cNvPr id="4" name="Title 3">
            <a:extLst>
              <a:ext uri="{FF2B5EF4-FFF2-40B4-BE49-F238E27FC236}">
                <a16:creationId xmlns:a16="http://schemas.microsoft.com/office/drawing/2014/main" id="{291A9991-D6DC-4A07-BC5C-D7FC76D62073}"/>
              </a:ext>
            </a:extLst>
          </p:cNvPr>
          <p:cNvSpPr>
            <a:spLocks noGrp="1"/>
          </p:cNvSpPr>
          <p:nvPr>
            <p:ph type="title"/>
          </p:nvPr>
        </p:nvSpPr>
        <p:spPr/>
        <p:txBody>
          <a:bodyPr/>
          <a:lstStyle/>
          <a:p>
            <a:r>
              <a:rPr lang="en-US" dirty="0"/>
              <a:t>Have a Lifting Plan</a:t>
            </a:r>
          </a:p>
        </p:txBody>
      </p:sp>
    </p:spTree>
    <p:custDataLst>
      <p:tags r:id="rId1"/>
    </p:custDataLst>
    <p:extLst>
      <p:ext uri="{BB962C8B-B14F-4D97-AF65-F5344CB8AC3E}">
        <p14:creationId xmlns:p14="http://schemas.microsoft.com/office/powerpoint/2010/main" val="41848206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80D7F2-FE05-4CC6-83AB-8D4582C17CAE}"/>
              </a:ext>
            </a:extLst>
          </p:cNvPr>
          <p:cNvSpPr>
            <a:spLocks noGrp="1"/>
          </p:cNvSpPr>
          <p:nvPr>
            <p:ph type="title"/>
          </p:nvPr>
        </p:nvSpPr>
        <p:spPr/>
        <p:txBody>
          <a:bodyPr/>
          <a:lstStyle/>
          <a:p>
            <a:r>
              <a:rPr lang="en-US" dirty="0"/>
              <a:t>Proper Technique: Lifting</a:t>
            </a:r>
          </a:p>
        </p:txBody>
      </p:sp>
      <p:sp>
        <p:nvSpPr>
          <p:cNvPr id="12" name="4-Tab 1">
            <a:extLst>
              <a:ext uri="{FF2B5EF4-FFF2-40B4-BE49-F238E27FC236}">
                <a16:creationId xmlns:a16="http://schemas.microsoft.com/office/drawing/2014/main" id="{21FBADE8-3998-4DC4-B3A0-B132FAA59201}"/>
              </a:ext>
            </a:extLst>
          </p:cNvPr>
          <p:cNvSpPr/>
          <p:nvPr/>
        </p:nvSpPr>
        <p:spPr>
          <a:xfrm>
            <a:off x="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1</a:t>
            </a:r>
          </a:p>
        </p:txBody>
      </p:sp>
      <p:sp>
        <p:nvSpPr>
          <p:cNvPr id="13" name="4-Tab 2">
            <a:extLst>
              <a:ext uri="{FF2B5EF4-FFF2-40B4-BE49-F238E27FC236}">
                <a16:creationId xmlns:a16="http://schemas.microsoft.com/office/drawing/2014/main" id="{C5E04C6D-5978-4CC1-96D9-F97A8A0EE0C7}"/>
              </a:ext>
            </a:extLst>
          </p:cNvPr>
          <p:cNvSpPr/>
          <p:nvPr/>
        </p:nvSpPr>
        <p:spPr>
          <a:xfrm>
            <a:off x="2292980" y="5738651"/>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2</a:t>
            </a:r>
          </a:p>
        </p:txBody>
      </p:sp>
      <p:sp>
        <p:nvSpPr>
          <p:cNvPr id="14" name="4-Tab 3">
            <a:extLst>
              <a:ext uri="{FF2B5EF4-FFF2-40B4-BE49-F238E27FC236}">
                <a16:creationId xmlns:a16="http://schemas.microsoft.com/office/drawing/2014/main" id="{C15CF710-DDCB-4C70-B169-4D6D94FDE538}"/>
              </a:ext>
            </a:extLst>
          </p:cNvPr>
          <p:cNvSpPr/>
          <p:nvPr/>
        </p:nvSpPr>
        <p:spPr>
          <a:xfrm>
            <a:off x="458596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3</a:t>
            </a:r>
          </a:p>
        </p:txBody>
      </p:sp>
      <p:sp>
        <p:nvSpPr>
          <p:cNvPr id="15" name="4-Tab 4">
            <a:extLst>
              <a:ext uri="{FF2B5EF4-FFF2-40B4-BE49-F238E27FC236}">
                <a16:creationId xmlns:a16="http://schemas.microsoft.com/office/drawing/2014/main" id="{FAA81DD2-E54A-425B-952B-A0C6D1B729BF}"/>
              </a:ext>
            </a:extLst>
          </p:cNvPr>
          <p:cNvSpPr/>
          <p:nvPr/>
        </p:nvSpPr>
        <p:spPr>
          <a:xfrm>
            <a:off x="687894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4</a:t>
            </a:r>
          </a:p>
        </p:txBody>
      </p:sp>
      <p:sp>
        <p:nvSpPr>
          <p:cNvPr id="16" name="Text Placeholder 5">
            <a:extLst>
              <a:ext uri="{FF2B5EF4-FFF2-40B4-BE49-F238E27FC236}">
                <a16:creationId xmlns:a16="http://schemas.microsoft.com/office/drawing/2014/main" id="{4073D268-4992-4EFB-BF8B-A00C8C14A52B}"/>
              </a:ext>
            </a:extLst>
          </p:cNvPr>
          <p:cNvSpPr txBox="1">
            <a:spLocks/>
          </p:cNvSpPr>
          <p:nvPr/>
        </p:nvSpPr>
        <p:spPr>
          <a:xfrm>
            <a:off x="0" y="4820086"/>
            <a:ext cx="9137845" cy="879719"/>
          </a:xfrm>
          <a:prstGeom prst="rect">
            <a:avLst/>
          </a:prstGeom>
          <a:solidFill>
            <a:srgbClr val="D9D9D9"/>
          </a:solidFill>
          <a:ln>
            <a:no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b="0" dirty="0">
                <a:solidFill>
                  <a:schemeClr val="tx1"/>
                </a:solidFill>
              </a:rPr>
              <a:t>Never lift an object that is too heavy for you to manage safely.</a:t>
            </a:r>
          </a:p>
        </p:txBody>
      </p:sp>
      <p:pic>
        <p:nvPicPr>
          <p:cNvPr id="17" name="Picture 16">
            <a:extLst>
              <a:ext uri="{FF2B5EF4-FFF2-40B4-BE49-F238E27FC236}">
                <a16:creationId xmlns:a16="http://schemas.microsoft.com/office/drawing/2014/main" id="{3EBFBB0E-CB18-41E6-B558-6FCECB94F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62746"/>
            <a:ext cx="9186431" cy="4057340"/>
          </a:xfrm>
          <a:prstGeom prst="rect">
            <a:avLst/>
          </a:prstGeom>
        </p:spPr>
      </p:pic>
      <p:sp>
        <p:nvSpPr>
          <p:cNvPr id="18" name="Text Placeholder 5">
            <a:extLst>
              <a:ext uri="{FF2B5EF4-FFF2-40B4-BE49-F238E27FC236}">
                <a16:creationId xmlns:a16="http://schemas.microsoft.com/office/drawing/2014/main" id="{4C435556-F2DD-450E-A2A5-FEBF966C7B39}"/>
              </a:ext>
            </a:extLst>
          </p:cNvPr>
          <p:cNvSpPr txBox="1">
            <a:spLocks/>
          </p:cNvSpPr>
          <p:nvPr/>
        </p:nvSpPr>
        <p:spPr>
          <a:xfrm>
            <a:off x="-23775" y="762746"/>
            <a:ext cx="9210205" cy="610347"/>
          </a:xfrm>
          <a:prstGeom prst="rect">
            <a:avLst/>
          </a:prstGeom>
          <a:solidFill>
            <a:srgbClr val="0086B3"/>
          </a:solidFill>
          <a:ln>
            <a:solidFill>
              <a:srgbClr val="A6A6A6"/>
            </a:solid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sz="2400" dirty="0"/>
              <a:t>Introduction</a:t>
            </a:r>
          </a:p>
        </p:txBody>
      </p:sp>
    </p:spTree>
    <p:custDataLst>
      <p:tags r:id="rId1"/>
    </p:custDataLst>
    <p:extLst>
      <p:ext uri="{BB962C8B-B14F-4D97-AF65-F5344CB8AC3E}">
        <p14:creationId xmlns:p14="http://schemas.microsoft.com/office/powerpoint/2010/main" val="64156941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67E1E-94AE-4F3B-A726-D7F53219E743}"/>
              </a:ext>
            </a:extLst>
          </p:cNvPr>
          <p:cNvPicPr>
            <a:picLocks noChangeAspect="1"/>
          </p:cNvPicPr>
          <p:nvPr/>
        </p:nvPicPr>
        <p:blipFill rotWithShape="1">
          <a:blip r:embed="rId3">
            <a:extLst>
              <a:ext uri="{28A0092B-C50C-407E-A947-70E740481C1C}">
                <a14:useLocalDpi xmlns:a14="http://schemas.microsoft.com/office/drawing/2010/main" val="0"/>
              </a:ext>
            </a:extLst>
          </a:blip>
          <a:srcRect l="5613"/>
          <a:stretch/>
        </p:blipFill>
        <p:spPr>
          <a:xfrm>
            <a:off x="-23776" y="863601"/>
            <a:ext cx="9210205" cy="4900487"/>
          </a:xfrm>
          <a:prstGeom prst="rect">
            <a:avLst/>
          </a:prstGeom>
        </p:spPr>
      </p:pic>
      <p:sp>
        <p:nvSpPr>
          <p:cNvPr id="4" name="Title 3">
            <a:extLst>
              <a:ext uri="{FF2B5EF4-FFF2-40B4-BE49-F238E27FC236}">
                <a16:creationId xmlns:a16="http://schemas.microsoft.com/office/drawing/2014/main" id="{6F80D7F2-FE05-4CC6-83AB-8D4582C17CAE}"/>
              </a:ext>
            </a:extLst>
          </p:cNvPr>
          <p:cNvSpPr>
            <a:spLocks noGrp="1"/>
          </p:cNvSpPr>
          <p:nvPr>
            <p:ph type="title"/>
          </p:nvPr>
        </p:nvSpPr>
        <p:spPr/>
        <p:txBody>
          <a:bodyPr/>
          <a:lstStyle/>
          <a:p>
            <a:r>
              <a:rPr lang="en-US" dirty="0"/>
              <a:t>Proper Technique: Lifting</a:t>
            </a:r>
          </a:p>
        </p:txBody>
      </p:sp>
      <p:sp>
        <p:nvSpPr>
          <p:cNvPr id="12" name="4-Tab 1">
            <a:extLst>
              <a:ext uri="{FF2B5EF4-FFF2-40B4-BE49-F238E27FC236}">
                <a16:creationId xmlns:a16="http://schemas.microsoft.com/office/drawing/2014/main" id="{21FBADE8-3998-4DC4-B3A0-B132FAA59201}"/>
              </a:ext>
            </a:extLst>
          </p:cNvPr>
          <p:cNvSpPr/>
          <p:nvPr/>
        </p:nvSpPr>
        <p:spPr>
          <a:xfrm>
            <a:off x="0" y="5738652"/>
            <a:ext cx="2258905" cy="114069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1</a:t>
            </a:r>
          </a:p>
        </p:txBody>
      </p:sp>
      <p:sp>
        <p:nvSpPr>
          <p:cNvPr id="13" name="4-Tab 2">
            <a:extLst>
              <a:ext uri="{FF2B5EF4-FFF2-40B4-BE49-F238E27FC236}">
                <a16:creationId xmlns:a16="http://schemas.microsoft.com/office/drawing/2014/main" id="{C5E04C6D-5978-4CC1-96D9-F97A8A0EE0C7}"/>
              </a:ext>
            </a:extLst>
          </p:cNvPr>
          <p:cNvSpPr/>
          <p:nvPr/>
        </p:nvSpPr>
        <p:spPr>
          <a:xfrm>
            <a:off x="2292980" y="5738651"/>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2</a:t>
            </a:r>
          </a:p>
        </p:txBody>
      </p:sp>
      <p:sp>
        <p:nvSpPr>
          <p:cNvPr id="14" name="4-Tab 3">
            <a:extLst>
              <a:ext uri="{FF2B5EF4-FFF2-40B4-BE49-F238E27FC236}">
                <a16:creationId xmlns:a16="http://schemas.microsoft.com/office/drawing/2014/main" id="{C15CF710-DDCB-4C70-B169-4D6D94FDE538}"/>
              </a:ext>
            </a:extLst>
          </p:cNvPr>
          <p:cNvSpPr/>
          <p:nvPr/>
        </p:nvSpPr>
        <p:spPr>
          <a:xfrm>
            <a:off x="458596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3</a:t>
            </a:r>
          </a:p>
        </p:txBody>
      </p:sp>
      <p:sp>
        <p:nvSpPr>
          <p:cNvPr id="15" name="4-Tab 4">
            <a:extLst>
              <a:ext uri="{FF2B5EF4-FFF2-40B4-BE49-F238E27FC236}">
                <a16:creationId xmlns:a16="http://schemas.microsoft.com/office/drawing/2014/main" id="{FAA81DD2-E54A-425B-952B-A0C6D1B729BF}"/>
              </a:ext>
            </a:extLst>
          </p:cNvPr>
          <p:cNvSpPr/>
          <p:nvPr/>
        </p:nvSpPr>
        <p:spPr>
          <a:xfrm>
            <a:off x="687894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4</a:t>
            </a:r>
          </a:p>
        </p:txBody>
      </p:sp>
      <p:sp>
        <p:nvSpPr>
          <p:cNvPr id="18" name="Text Placeholder 5">
            <a:extLst>
              <a:ext uri="{FF2B5EF4-FFF2-40B4-BE49-F238E27FC236}">
                <a16:creationId xmlns:a16="http://schemas.microsoft.com/office/drawing/2014/main" id="{4C435556-F2DD-450E-A2A5-FEBF966C7B39}"/>
              </a:ext>
            </a:extLst>
          </p:cNvPr>
          <p:cNvSpPr txBox="1">
            <a:spLocks/>
          </p:cNvSpPr>
          <p:nvPr/>
        </p:nvSpPr>
        <p:spPr>
          <a:xfrm>
            <a:off x="-23775" y="762746"/>
            <a:ext cx="9210205" cy="610347"/>
          </a:xfrm>
          <a:prstGeom prst="rect">
            <a:avLst/>
          </a:prstGeom>
          <a:solidFill>
            <a:srgbClr val="0086B3"/>
          </a:solidFill>
          <a:ln>
            <a:solidFill>
              <a:srgbClr val="A6A6A6"/>
            </a:solid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sz="2400" dirty="0"/>
              <a:t>Step 1</a:t>
            </a:r>
          </a:p>
        </p:txBody>
      </p:sp>
      <p:sp>
        <p:nvSpPr>
          <p:cNvPr id="19" name="Text Placeholder 6">
            <a:extLst>
              <a:ext uri="{FF2B5EF4-FFF2-40B4-BE49-F238E27FC236}">
                <a16:creationId xmlns:a16="http://schemas.microsoft.com/office/drawing/2014/main" id="{EC0EDB4A-A81B-4910-8AA2-A26A68C5FEE6}"/>
              </a:ext>
            </a:extLst>
          </p:cNvPr>
          <p:cNvSpPr txBox="1">
            <a:spLocks/>
          </p:cNvSpPr>
          <p:nvPr/>
        </p:nvSpPr>
        <p:spPr>
          <a:xfrm>
            <a:off x="498198" y="1663700"/>
            <a:ext cx="4099564" cy="3149600"/>
          </a:xfrm>
          <a:prstGeom prst="rect">
            <a:avLst/>
          </a:prstGeom>
        </p:spPr>
        <p:txBody>
          <a:bodyPr/>
          <a:lstStyle>
            <a:lvl1pPr marL="109627" indent="0" algn="l" defTabSz="913554" rtl="0" eaLnBrk="1" latinLnBrk="0" hangingPunct="1">
              <a:lnSpc>
                <a:spcPts val="1798"/>
              </a:lnSpc>
              <a:spcBef>
                <a:spcPts val="999"/>
              </a:spcBef>
              <a:spcAft>
                <a:spcPts val="599"/>
              </a:spcAft>
              <a:buFontTx/>
              <a:buNone/>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274320" indent="-155448">
              <a:lnSpc>
                <a:spcPct val="100000"/>
              </a:lnSpc>
              <a:spcBef>
                <a:spcPts val="0"/>
              </a:spcBef>
              <a:spcAft>
                <a:spcPts val="900"/>
              </a:spcAft>
              <a:buFont typeface="Arial" panose="020B0604020202020204" pitchFamily="34" charset="0"/>
              <a:buChar char="•"/>
            </a:pPr>
            <a:r>
              <a:rPr lang="en-US" sz="2200" dirty="0">
                <a:latin typeface="+mn-lt"/>
              </a:rPr>
              <a:t>Stand close</a:t>
            </a:r>
          </a:p>
          <a:p>
            <a:pPr marL="274320" indent="-155448">
              <a:lnSpc>
                <a:spcPct val="100000"/>
              </a:lnSpc>
              <a:spcBef>
                <a:spcPts val="0"/>
              </a:spcBef>
              <a:spcAft>
                <a:spcPts val="900"/>
              </a:spcAft>
              <a:buFont typeface="Arial" panose="020B0604020202020204" pitchFamily="34" charset="0"/>
              <a:buChar char="•"/>
            </a:pPr>
            <a:r>
              <a:rPr lang="en-US" sz="2200" dirty="0">
                <a:latin typeface="+mn-lt"/>
              </a:rPr>
              <a:t>Feet shoulder-width apart</a:t>
            </a:r>
          </a:p>
          <a:p>
            <a:pPr marL="274320" indent="-155448">
              <a:lnSpc>
                <a:spcPct val="100000"/>
              </a:lnSpc>
              <a:spcBef>
                <a:spcPts val="0"/>
              </a:spcBef>
              <a:spcAft>
                <a:spcPts val="900"/>
              </a:spcAft>
              <a:buFont typeface="Arial" panose="020B0604020202020204" pitchFamily="34" charset="0"/>
              <a:buChar char="•"/>
            </a:pPr>
            <a:r>
              <a:rPr lang="en-US" sz="2200" dirty="0">
                <a:latin typeface="+mn-lt"/>
              </a:rPr>
              <a:t>Center the load</a:t>
            </a:r>
          </a:p>
        </p:txBody>
      </p:sp>
    </p:spTree>
    <p:custDataLst>
      <p:tags r:id="rId1"/>
    </p:custDataLst>
    <p:extLst>
      <p:ext uri="{BB962C8B-B14F-4D97-AF65-F5344CB8AC3E}">
        <p14:creationId xmlns:p14="http://schemas.microsoft.com/office/powerpoint/2010/main" val="4686919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0DC196-2445-4A18-9933-25BA9C6A538F}"/>
              </a:ext>
            </a:extLst>
          </p:cNvPr>
          <p:cNvPicPr>
            <a:picLocks noChangeAspect="1"/>
          </p:cNvPicPr>
          <p:nvPr/>
        </p:nvPicPr>
        <p:blipFill rotWithShape="1">
          <a:blip r:embed="rId3">
            <a:extLst>
              <a:ext uri="{28A0092B-C50C-407E-A947-70E740481C1C}">
                <a14:useLocalDpi xmlns:a14="http://schemas.microsoft.com/office/drawing/2010/main" val="0"/>
              </a:ext>
            </a:extLst>
          </a:blip>
          <a:srcRect l="7098" r="1666"/>
          <a:stretch/>
        </p:blipFill>
        <p:spPr>
          <a:xfrm>
            <a:off x="0" y="758952"/>
            <a:ext cx="9137845" cy="5014751"/>
          </a:xfrm>
          <a:prstGeom prst="rect">
            <a:avLst/>
          </a:prstGeom>
        </p:spPr>
      </p:pic>
      <p:sp>
        <p:nvSpPr>
          <p:cNvPr id="4" name="Title 3">
            <a:extLst>
              <a:ext uri="{FF2B5EF4-FFF2-40B4-BE49-F238E27FC236}">
                <a16:creationId xmlns:a16="http://schemas.microsoft.com/office/drawing/2014/main" id="{6F80D7F2-FE05-4CC6-83AB-8D4582C17CAE}"/>
              </a:ext>
            </a:extLst>
          </p:cNvPr>
          <p:cNvSpPr>
            <a:spLocks noGrp="1"/>
          </p:cNvSpPr>
          <p:nvPr>
            <p:ph type="title"/>
          </p:nvPr>
        </p:nvSpPr>
        <p:spPr/>
        <p:txBody>
          <a:bodyPr/>
          <a:lstStyle/>
          <a:p>
            <a:r>
              <a:rPr lang="en-US" dirty="0"/>
              <a:t>Proper Technique: Lifting</a:t>
            </a:r>
          </a:p>
        </p:txBody>
      </p:sp>
      <p:sp>
        <p:nvSpPr>
          <p:cNvPr id="12" name="4-Tab 1">
            <a:extLst>
              <a:ext uri="{FF2B5EF4-FFF2-40B4-BE49-F238E27FC236}">
                <a16:creationId xmlns:a16="http://schemas.microsoft.com/office/drawing/2014/main" id="{21FBADE8-3998-4DC4-B3A0-B132FAA59201}"/>
              </a:ext>
            </a:extLst>
          </p:cNvPr>
          <p:cNvSpPr/>
          <p:nvPr/>
        </p:nvSpPr>
        <p:spPr>
          <a:xfrm>
            <a:off x="0" y="5738652"/>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1</a:t>
            </a:r>
          </a:p>
        </p:txBody>
      </p:sp>
      <p:sp>
        <p:nvSpPr>
          <p:cNvPr id="13" name="4-Tab 2">
            <a:extLst>
              <a:ext uri="{FF2B5EF4-FFF2-40B4-BE49-F238E27FC236}">
                <a16:creationId xmlns:a16="http://schemas.microsoft.com/office/drawing/2014/main" id="{C5E04C6D-5978-4CC1-96D9-F97A8A0EE0C7}"/>
              </a:ext>
            </a:extLst>
          </p:cNvPr>
          <p:cNvSpPr/>
          <p:nvPr/>
        </p:nvSpPr>
        <p:spPr>
          <a:xfrm>
            <a:off x="2292980" y="5738651"/>
            <a:ext cx="2258905" cy="114069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2</a:t>
            </a:r>
          </a:p>
        </p:txBody>
      </p:sp>
      <p:sp>
        <p:nvSpPr>
          <p:cNvPr id="14" name="4-Tab 3">
            <a:extLst>
              <a:ext uri="{FF2B5EF4-FFF2-40B4-BE49-F238E27FC236}">
                <a16:creationId xmlns:a16="http://schemas.microsoft.com/office/drawing/2014/main" id="{C15CF710-DDCB-4C70-B169-4D6D94FDE538}"/>
              </a:ext>
            </a:extLst>
          </p:cNvPr>
          <p:cNvSpPr/>
          <p:nvPr/>
        </p:nvSpPr>
        <p:spPr>
          <a:xfrm>
            <a:off x="458596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3</a:t>
            </a:r>
          </a:p>
        </p:txBody>
      </p:sp>
      <p:sp>
        <p:nvSpPr>
          <p:cNvPr id="15" name="4-Tab 4">
            <a:extLst>
              <a:ext uri="{FF2B5EF4-FFF2-40B4-BE49-F238E27FC236}">
                <a16:creationId xmlns:a16="http://schemas.microsoft.com/office/drawing/2014/main" id="{FAA81DD2-E54A-425B-952B-A0C6D1B729BF}"/>
              </a:ext>
            </a:extLst>
          </p:cNvPr>
          <p:cNvSpPr/>
          <p:nvPr/>
        </p:nvSpPr>
        <p:spPr>
          <a:xfrm>
            <a:off x="687894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4</a:t>
            </a:r>
          </a:p>
        </p:txBody>
      </p:sp>
      <p:sp>
        <p:nvSpPr>
          <p:cNvPr id="18" name="Text Placeholder 5">
            <a:extLst>
              <a:ext uri="{FF2B5EF4-FFF2-40B4-BE49-F238E27FC236}">
                <a16:creationId xmlns:a16="http://schemas.microsoft.com/office/drawing/2014/main" id="{4C435556-F2DD-450E-A2A5-FEBF966C7B39}"/>
              </a:ext>
            </a:extLst>
          </p:cNvPr>
          <p:cNvSpPr txBox="1">
            <a:spLocks/>
          </p:cNvSpPr>
          <p:nvPr/>
        </p:nvSpPr>
        <p:spPr>
          <a:xfrm>
            <a:off x="-23775" y="762746"/>
            <a:ext cx="9210205" cy="610347"/>
          </a:xfrm>
          <a:prstGeom prst="rect">
            <a:avLst/>
          </a:prstGeom>
          <a:solidFill>
            <a:srgbClr val="0086B3"/>
          </a:solidFill>
          <a:ln>
            <a:solidFill>
              <a:srgbClr val="A6A6A6"/>
            </a:solid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sz="2400" dirty="0"/>
              <a:t>Step 2</a:t>
            </a:r>
          </a:p>
        </p:txBody>
      </p:sp>
      <p:sp>
        <p:nvSpPr>
          <p:cNvPr id="19" name="Text Placeholder 6">
            <a:extLst>
              <a:ext uri="{FF2B5EF4-FFF2-40B4-BE49-F238E27FC236}">
                <a16:creationId xmlns:a16="http://schemas.microsoft.com/office/drawing/2014/main" id="{EC0EDB4A-A81B-4910-8AA2-A26A68C5FEE6}"/>
              </a:ext>
            </a:extLst>
          </p:cNvPr>
          <p:cNvSpPr txBox="1">
            <a:spLocks/>
          </p:cNvSpPr>
          <p:nvPr/>
        </p:nvSpPr>
        <p:spPr>
          <a:xfrm>
            <a:off x="498198" y="1663700"/>
            <a:ext cx="4099564" cy="3149600"/>
          </a:xfrm>
          <a:prstGeom prst="rect">
            <a:avLst/>
          </a:prstGeom>
        </p:spPr>
        <p:txBody>
          <a:bodyPr/>
          <a:lstStyle>
            <a:lvl1pPr marL="109627" indent="0" algn="l" defTabSz="913554" rtl="0" eaLnBrk="1" latinLnBrk="0" hangingPunct="1">
              <a:lnSpc>
                <a:spcPts val="1798"/>
              </a:lnSpc>
              <a:spcBef>
                <a:spcPts val="999"/>
              </a:spcBef>
              <a:spcAft>
                <a:spcPts val="599"/>
              </a:spcAft>
              <a:buFontTx/>
              <a:buNone/>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274320" indent="-155448">
              <a:lnSpc>
                <a:spcPct val="100000"/>
              </a:lnSpc>
              <a:spcBef>
                <a:spcPts val="0"/>
              </a:spcBef>
              <a:spcAft>
                <a:spcPts val="900"/>
              </a:spcAft>
              <a:buFont typeface="Arial" panose="020B0604020202020204" pitchFamily="34" charset="0"/>
              <a:buChar char="•"/>
            </a:pPr>
            <a:r>
              <a:rPr lang="en-US" sz="2200" dirty="0">
                <a:latin typeface="+mn-lt"/>
              </a:rPr>
              <a:t>Bend at knees</a:t>
            </a:r>
          </a:p>
          <a:p>
            <a:pPr marL="274320" indent="-155448">
              <a:lnSpc>
                <a:spcPct val="100000"/>
              </a:lnSpc>
              <a:spcBef>
                <a:spcPts val="0"/>
              </a:spcBef>
              <a:spcAft>
                <a:spcPts val="900"/>
              </a:spcAft>
              <a:buFont typeface="Arial" panose="020B0604020202020204" pitchFamily="34" charset="0"/>
              <a:buChar char="•"/>
            </a:pPr>
            <a:r>
              <a:rPr lang="en-US" sz="2200" dirty="0">
                <a:latin typeface="+mn-lt"/>
              </a:rPr>
              <a:t>Maintain body’s natural curve</a:t>
            </a:r>
          </a:p>
        </p:txBody>
      </p:sp>
    </p:spTree>
    <p:custDataLst>
      <p:tags r:id="rId1"/>
    </p:custDataLst>
    <p:extLst>
      <p:ext uri="{BB962C8B-B14F-4D97-AF65-F5344CB8AC3E}">
        <p14:creationId xmlns:p14="http://schemas.microsoft.com/office/powerpoint/2010/main" val="419311668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A89D-F7CF-4DEF-9C3C-9EAB0BEB28CB}"/>
              </a:ext>
            </a:extLst>
          </p:cNvPr>
          <p:cNvSpPr>
            <a:spLocks noGrp="1"/>
          </p:cNvSpPr>
          <p:nvPr>
            <p:ph type="title"/>
          </p:nvPr>
        </p:nvSpPr>
        <p:spPr/>
        <p:txBody>
          <a:bodyPr/>
          <a:lstStyle/>
          <a:p>
            <a:r>
              <a:rPr lang="en-US" dirty="0"/>
              <a:t>Session Objectives</a:t>
            </a:r>
          </a:p>
        </p:txBody>
      </p:sp>
      <p:sp>
        <p:nvSpPr>
          <p:cNvPr id="4" name="Text Placeholder 3">
            <a:extLst>
              <a:ext uri="{FF2B5EF4-FFF2-40B4-BE49-F238E27FC236}">
                <a16:creationId xmlns:a16="http://schemas.microsoft.com/office/drawing/2014/main" id="{BB1158B3-73BA-469C-853C-C254B121BDE9}"/>
              </a:ext>
            </a:extLst>
          </p:cNvPr>
          <p:cNvSpPr>
            <a:spLocks noGrp="1"/>
          </p:cNvSpPr>
          <p:nvPr>
            <p:ph type="body" sz="quarter" idx="10"/>
          </p:nvPr>
        </p:nvSpPr>
        <p:spPr/>
        <p:txBody>
          <a:bodyPr/>
          <a:lstStyle/>
          <a:p>
            <a:pPr>
              <a:lnSpc>
                <a:spcPct val="100000"/>
              </a:lnSpc>
              <a:spcBef>
                <a:spcPts val="0"/>
              </a:spcBef>
              <a:spcAft>
                <a:spcPts val="900"/>
              </a:spcAft>
            </a:pPr>
            <a:r>
              <a:rPr lang="en-US" dirty="0"/>
              <a:t>Describe types of back injuries and their symptoms</a:t>
            </a:r>
          </a:p>
          <a:p>
            <a:pPr>
              <a:lnSpc>
                <a:spcPct val="100000"/>
              </a:lnSpc>
              <a:spcBef>
                <a:spcPts val="0"/>
              </a:spcBef>
              <a:spcAft>
                <a:spcPts val="900"/>
              </a:spcAft>
            </a:pPr>
            <a:r>
              <a:rPr lang="en-US" dirty="0"/>
              <a:t>Recognize hazards</a:t>
            </a:r>
          </a:p>
          <a:p>
            <a:pPr>
              <a:lnSpc>
                <a:spcPct val="100000"/>
              </a:lnSpc>
              <a:spcBef>
                <a:spcPts val="0"/>
              </a:spcBef>
              <a:spcAft>
                <a:spcPts val="900"/>
              </a:spcAft>
            </a:pPr>
            <a:r>
              <a:rPr lang="en-US" dirty="0"/>
              <a:t>Identify and mitigate risk factors</a:t>
            </a:r>
          </a:p>
          <a:p>
            <a:pPr>
              <a:lnSpc>
                <a:spcPct val="100000"/>
              </a:lnSpc>
              <a:spcBef>
                <a:spcPts val="0"/>
              </a:spcBef>
              <a:spcAft>
                <a:spcPts val="900"/>
              </a:spcAft>
            </a:pPr>
            <a:r>
              <a:rPr lang="en-US" dirty="0"/>
              <a:t>Implement equipment and techniques to prevent back injuries</a:t>
            </a:r>
          </a:p>
        </p:txBody>
      </p:sp>
    </p:spTree>
    <p:custDataLst>
      <p:tags r:id="rId1"/>
    </p:custDataLst>
    <p:extLst>
      <p:ext uri="{BB962C8B-B14F-4D97-AF65-F5344CB8AC3E}">
        <p14:creationId xmlns:p14="http://schemas.microsoft.com/office/powerpoint/2010/main" val="211937494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93F3F-1B81-4E0C-9625-6C02AC7187F7}"/>
              </a:ext>
            </a:extLst>
          </p:cNvPr>
          <p:cNvPicPr>
            <a:picLocks noChangeAspect="1"/>
          </p:cNvPicPr>
          <p:nvPr/>
        </p:nvPicPr>
        <p:blipFill rotWithShape="1">
          <a:blip r:embed="rId3">
            <a:extLst>
              <a:ext uri="{28A0092B-C50C-407E-A947-70E740481C1C}">
                <a14:useLocalDpi xmlns:a14="http://schemas.microsoft.com/office/drawing/2010/main" val="0"/>
              </a:ext>
            </a:extLst>
          </a:blip>
          <a:srcRect l="8259"/>
          <a:stretch/>
        </p:blipFill>
        <p:spPr>
          <a:xfrm>
            <a:off x="-28106" y="762746"/>
            <a:ext cx="9210205" cy="4998771"/>
          </a:xfrm>
          <a:prstGeom prst="rect">
            <a:avLst/>
          </a:prstGeom>
        </p:spPr>
      </p:pic>
      <p:sp>
        <p:nvSpPr>
          <p:cNvPr id="4" name="Title 3">
            <a:extLst>
              <a:ext uri="{FF2B5EF4-FFF2-40B4-BE49-F238E27FC236}">
                <a16:creationId xmlns:a16="http://schemas.microsoft.com/office/drawing/2014/main" id="{6F80D7F2-FE05-4CC6-83AB-8D4582C17CAE}"/>
              </a:ext>
            </a:extLst>
          </p:cNvPr>
          <p:cNvSpPr>
            <a:spLocks noGrp="1"/>
          </p:cNvSpPr>
          <p:nvPr>
            <p:ph type="title"/>
          </p:nvPr>
        </p:nvSpPr>
        <p:spPr/>
        <p:txBody>
          <a:bodyPr/>
          <a:lstStyle/>
          <a:p>
            <a:r>
              <a:rPr lang="en-US" dirty="0"/>
              <a:t>Proper Technique: Lifting</a:t>
            </a:r>
          </a:p>
        </p:txBody>
      </p:sp>
      <p:sp>
        <p:nvSpPr>
          <p:cNvPr id="12" name="4-Tab 1">
            <a:extLst>
              <a:ext uri="{FF2B5EF4-FFF2-40B4-BE49-F238E27FC236}">
                <a16:creationId xmlns:a16="http://schemas.microsoft.com/office/drawing/2014/main" id="{21FBADE8-3998-4DC4-B3A0-B132FAA59201}"/>
              </a:ext>
            </a:extLst>
          </p:cNvPr>
          <p:cNvSpPr/>
          <p:nvPr/>
        </p:nvSpPr>
        <p:spPr>
          <a:xfrm>
            <a:off x="0" y="5738652"/>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1</a:t>
            </a:r>
          </a:p>
        </p:txBody>
      </p:sp>
      <p:sp>
        <p:nvSpPr>
          <p:cNvPr id="13" name="4-Tab 2">
            <a:extLst>
              <a:ext uri="{FF2B5EF4-FFF2-40B4-BE49-F238E27FC236}">
                <a16:creationId xmlns:a16="http://schemas.microsoft.com/office/drawing/2014/main" id="{C5E04C6D-5978-4CC1-96D9-F97A8A0EE0C7}"/>
              </a:ext>
            </a:extLst>
          </p:cNvPr>
          <p:cNvSpPr/>
          <p:nvPr/>
        </p:nvSpPr>
        <p:spPr>
          <a:xfrm>
            <a:off x="2292980" y="5738651"/>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2</a:t>
            </a:r>
          </a:p>
        </p:txBody>
      </p:sp>
      <p:sp>
        <p:nvSpPr>
          <p:cNvPr id="14" name="4-Tab 3">
            <a:extLst>
              <a:ext uri="{FF2B5EF4-FFF2-40B4-BE49-F238E27FC236}">
                <a16:creationId xmlns:a16="http://schemas.microsoft.com/office/drawing/2014/main" id="{C15CF710-DDCB-4C70-B169-4D6D94FDE538}"/>
              </a:ext>
            </a:extLst>
          </p:cNvPr>
          <p:cNvSpPr/>
          <p:nvPr/>
        </p:nvSpPr>
        <p:spPr>
          <a:xfrm>
            <a:off x="4585960" y="5738652"/>
            <a:ext cx="2258905" cy="114069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3</a:t>
            </a:r>
          </a:p>
        </p:txBody>
      </p:sp>
      <p:sp>
        <p:nvSpPr>
          <p:cNvPr id="15" name="4-Tab 4">
            <a:extLst>
              <a:ext uri="{FF2B5EF4-FFF2-40B4-BE49-F238E27FC236}">
                <a16:creationId xmlns:a16="http://schemas.microsoft.com/office/drawing/2014/main" id="{FAA81DD2-E54A-425B-952B-A0C6D1B729BF}"/>
              </a:ext>
            </a:extLst>
          </p:cNvPr>
          <p:cNvSpPr/>
          <p:nvPr/>
        </p:nvSpPr>
        <p:spPr>
          <a:xfrm>
            <a:off x="687894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4</a:t>
            </a:r>
          </a:p>
        </p:txBody>
      </p:sp>
      <p:sp>
        <p:nvSpPr>
          <p:cNvPr id="18" name="Text Placeholder 5">
            <a:extLst>
              <a:ext uri="{FF2B5EF4-FFF2-40B4-BE49-F238E27FC236}">
                <a16:creationId xmlns:a16="http://schemas.microsoft.com/office/drawing/2014/main" id="{4C435556-F2DD-450E-A2A5-FEBF966C7B39}"/>
              </a:ext>
            </a:extLst>
          </p:cNvPr>
          <p:cNvSpPr txBox="1">
            <a:spLocks/>
          </p:cNvSpPr>
          <p:nvPr/>
        </p:nvSpPr>
        <p:spPr>
          <a:xfrm>
            <a:off x="-23775" y="762746"/>
            <a:ext cx="9210205" cy="610347"/>
          </a:xfrm>
          <a:prstGeom prst="rect">
            <a:avLst/>
          </a:prstGeom>
          <a:solidFill>
            <a:srgbClr val="0086B3"/>
          </a:solidFill>
          <a:ln>
            <a:solidFill>
              <a:srgbClr val="A6A6A6"/>
            </a:solid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sz="2400" dirty="0"/>
              <a:t>Step 3</a:t>
            </a:r>
          </a:p>
        </p:txBody>
      </p:sp>
      <p:sp>
        <p:nvSpPr>
          <p:cNvPr id="19" name="Text Placeholder 6">
            <a:extLst>
              <a:ext uri="{FF2B5EF4-FFF2-40B4-BE49-F238E27FC236}">
                <a16:creationId xmlns:a16="http://schemas.microsoft.com/office/drawing/2014/main" id="{EC0EDB4A-A81B-4910-8AA2-A26A68C5FEE6}"/>
              </a:ext>
            </a:extLst>
          </p:cNvPr>
          <p:cNvSpPr txBox="1">
            <a:spLocks/>
          </p:cNvSpPr>
          <p:nvPr/>
        </p:nvSpPr>
        <p:spPr>
          <a:xfrm>
            <a:off x="498198" y="1663700"/>
            <a:ext cx="4099564" cy="3149600"/>
          </a:xfrm>
          <a:prstGeom prst="rect">
            <a:avLst/>
          </a:prstGeom>
        </p:spPr>
        <p:txBody>
          <a:bodyPr/>
          <a:lstStyle>
            <a:lvl1pPr marL="109627" indent="0" algn="l" defTabSz="913554" rtl="0" eaLnBrk="1" latinLnBrk="0" hangingPunct="1">
              <a:lnSpc>
                <a:spcPts val="1798"/>
              </a:lnSpc>
              <a:spcBef>
                <a:spcPts val="999"/>
              </a:spcBef>
              <a:spcAft>
                <a:spcPts val="599"/>
              </a:spcAft>
              <a:buFontTx/>
              <a:buNone/>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274320" indent="-155448">
              <a:lnSpc>
                <a:spcPct val="100000"/>
              </a:lnSpc>
              <a:spcBef>
                <a:spcPts val="0"/>
              </a:spcBef>
              <a:spcAft>
                <a:spcPts val="900"/>
              </a:spcAft>
              <a:buFont typeface="Arial" panose="020B0604020202020204" pitchFamily="34" charset="0"/>
              <a:buChar char="•"/>
            </a:pPr>
            <a:r>
              <a:rPr lang="en-US" sz="2200" dirty="0">
                <a:latin typeface="+mn-lt"/>
              </a:rPr>
              <a:t>Pull load close</a:t>
            </a:r>
          </a:p>
          <a:p>
            <a:pPr marL="274320" indent="-155448">
              <a:lnSpc>
                <a:spcPct val="100000"/>
              </a:lnSpc>
              <a:spcBef>
                <a:spcPts val="0"/>
              </a:spcBef>
              <a:spcAft>
                <a:spcPts val="900"/>
              </a:spcAft>
              <a:buFont typeface="Arial" panose="020B0604020202020204" pitchFamily="34" charset="0"/>
              <a:buChar char="•"/>
            </a:pPr>
            <a:r>
              <a:rPr lang="en-US" sz="2200" dirty="0">
                <a:latin typeface="+mn-lt"/>
              </a:rPr>
              <a:t>Grip firmly</a:t>
            </a:r>
          </a:p>
        </p:txBody>
      </p:sp>
    </p:spTree>
    <p:custDataLst>
      <p:tags r:id="rId1"/>
    </p:custDataLst>
    <p:extLst>
      <p:ext uri="{BB962C8B-B14F-4D97-AF65-F5344CB8AC3E}">
        <p14:creationId xmlns:p14="http://schemas.microsoft.com/office/powerpoint/2010/main" val="184444758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7C71AB-2652-46BC-8C98-8C02DD6C0640}"/>
              </a:ext>
            </a:extLst>
          </p:cNvPr>
          <p:cNvPicPr>
            <a:picLocks noChangeAspect="1"/>
          </p:cNvPicPr>
          <p:nvPr/>
        </p:nvPicPr>
        <p:blipFill rotWithShape="1">
          <a:blip r:embed="rId3">
            <a:extLst>
              <a:ext uri="{28A0092B-C50C-407E-A947-70E740481C1C}">
                <a14:useLocalDpi xmlns:a14="http://schemas.microsoft.com/office/drawing/2010/main" val="0"/>
              </a:ext>
            </a:extLst>
          </a:blip>
          <a:srcRect l="-7656" r="1239"/>
          <a:stretch/>
        </p:blipFill>
        <p:spPr>
          <a:xfrm>
            <a:off x="-734361" y="762746"/>
            <a:ext cx="9878361" cy="4975905"/>
          </a:xfrm>
          <a:prstGeom prst="rect">
            <a:avLst/>
          </a:prstGeom>
        </p:spPr>
      </p:pic>
      <p:sp>
        <p:nvSpPr>
          <p:cNvPr id="4" name="Title 3">
            <a:extLst>
              <a:ext uri="{FF2B5EF4-FFF2-40B4-BE49-F238E27FC236}">
                <a16:creationId xmlns:a16="http://schemas.microsoft.com/office/drawing/2014/main" id="{6F80D7F2-FE05-4CC6-83AB-8D4582C17CAE}"/>
              </a:ext>
            </a:extLst>
          </p:cNvPr>
          <p:cNvSpPr>
            <a:spLocks noGrp="1"/>
          </p:cNvSpPr>
          <p:nvPr>
            <p:ph type="title"/>
          </p:nvPr>
        </p:nvSpPr>
        <p:spPr/>
        <p:txBody>
          <a:bodyPr/>
          <a:lstStyle/>
          <a:p>
            <a:r>
              <a:rPr lang="en-US" dirty="0"/>
              <a:t>Proper Technique: Lifting</a:t>
            </a:r>
          </a:p>
        </p:txBody>
      </p:sp>
      <p:sp>
        <p:nvSpPr>
          <p:cNvPr id="12" name="4-Tab 1">
            <a:extLst>
              <a:ext uri="{FF2B5EF4-FFF2-40B4-BE49-F238E27FC236}">
                <a16:creationId xmlns:a16="http://schemas.microsoft.com/office/drawing/2014/main" id="{21FBADE8-3998-4DC4-B3A0-B132FAA59201}"/>
              </a:ext>
            </a:extLst>
          </p:cNvPr>
          <p:cNvSpPr/>
          <p:nvPr/>
        </p:nvSpPr>
        <p:spPr>
          <a:xfrm>
            <a:off x="0" y="5738652"/>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1</a:t>
            </a:r>
          </a:p>
        </p:txBody>
      </p:sp>
      <p:sp>
        <p:nvSpPr>
          <p:cNvPr id="13" name="4-Tab 2">
            <a:extLst>
              <a:ext uri="{FF2B5EF4-FFF2-40B4-BE49-F238E27FC236}">
                <a16:creationId xmlns:a16="http://schemas.microsoft.com/office/drawing/2014/main" id="{C5E04C6D-5978-4CC1-96D9-F97A8A0EE0C7}"/>
              </a:ext>
            </a:extLst>
          </p:cNvPr>
          <p:cNvSpPr/>
          <p:nvPr/>
        </p:nvSpPr>
        <p:spPr>
          <a:xfrm>
            <a:off x="2292980" y="5738651"/>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2</a:t>
            </a:r>
          </a:p>
        </p:txBody>
      </p:sp>
      <p:sp>
        <p:nvSpPr>
          <p:cNvPr id="14" name="4-Tab 3">
            <a:extLst>
              <a:ext uri="{FF2B5EF4-FFF2-40B4-BE49-F238E27FC236}">
                <a16:creationId xmlns:a16="http://schemas.microsoft.com/office/drawing/2014/main" id="{C15CF710-DDCB-4C70-B169-4D6D94FDE538}"/>
              </a:ext>
            </a:extLst>
          </p:cNvPr>
          <p:cNvSpPr/>
          <p:nvPr/>
        </p:nvSpPr>
        <p:spPr>
          <a:xfrm>
            <a:off x="4585960" y="5738652"/>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3</a:t>
            </a:r>
          </a:p>
        </p:txBody>
      </p:sp>
      <p:sp>
        <p:nvSpPr>
          <p:cNvPr id="15" name="4-Tab 4">
            <a:extLst>
              <a:ext uri="{FF2B5EF4-FFF2-40B4-BE49-F238E27FC236}">
                <a16:creationId xmlns:a16="http://schemas.microsoft.com/office/drawing/2014/main" id="{FAA81DD2-E54A-425B-952B-A0C6D1B729BF}"/>
              </a:ext>
            </a:extLst>
          </p:cNvPr>
          <p:cNvSpPr/>
          <p:nvPr/>
        </p:nvSpPr>
        <p:spPr>
          <a:xfrm>
            <a:off x="6878940" y="5738652"/>
            <a:ext cx="2258905" cy="114069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Step 4</a:t>
            </a:r>
          </a:p>
        </p:txBody>
      </p:sp>
      <p:sp>
        <p:nvSpPr>
          <p:cNvPr id="18" name="Text Placeholder 5">
            <a:extLst>
              <a:ext uri="{FF2B5EF4-FFF2-40B4-BE49-F238E27FC236}">
                <a16:creationId xmlns:a16="http://schemas.microsoft.com/office/drawing/2014/main" id="{4C435556-F2DD-450E-A2A5-FEBF966C7B39}"/>
              </a:ext>
            </a:extLst>
          </p:cNvPr>
          <p:cNvSpPr txBox="1">
            <a:spLocks/>
          </p:cNvSpPr>
          <p:nvPr/>
        </p:nvSpPr>
        <p:spPr>
          <a:xfrm>
            <a:off x="-23775" y="762746"/>
            <a:ext cx="9210205" cy="610347"/>
          </a:xfrm>
          <a:prstGeom prst="rect">
            <a:avLst/>
          </a:prstGeom>
          <a:solidFill>
            <a:srgbClr val="0086B3"/>
          </a:solidFill>
          <a:ln>
            <a:solidFill>
              <a:srgbClr val="A6A6A6"/>
            </a:solid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sz="2400" dirty="0"/>
              <a:t>Step 4</a:t>
            </a:r>
          </a:p>
        </p:txBody>
      </p:sp>
      <p:sp>
        <p:nvSpPr>
          <p:cNvPr id="19" name="Text Placeholder 6">
            <a:extLst>
              <a:ext uri="{FF2B5EF4-FFF2-40B4-BE49-F238E27FC236}">
                <a16:creationId xmlns:a16="http://schemas.microsoft.com/office/drawing/2014/main" id="{EC0EDB4A-A81B-4910-8AA2-A26A68C5FEE6}"/>
              </a:ext>
            </a:extLst>
          </p:cNvPr>
          <p:cNvSpPr txBox="1">
            <a:spLocks/>
          </p:cNvSpPr>
          <p:nvPr/>
        </p:nvSpPr>
        <p:spPr>
          <a:xfrm>
            <a:off x="498198" y="1663700"/>
            <a:ext cx="4099564" cy="3149600"/>
          </a:xfrm>
          <a:prstGeom prst="rect">
            <a:avLst/>
          </a:prstGeom>
        </p:spPr>
        <p:txBody>
          <a:bodyPr/>
          <a:lstStyle>
            <a:lvl1pPr marL="109627" indent="0" algn="l" defTabSz="913554" rtl="0" eaLnBrk="1" latinLnBrk="0" hangingPunct="1">
              <a:lnSpc>
                <a:spcPts val="1798"/>
              </a:lnSpc>
              <a:spcBef>
                <a:spcPts val="999"/>
              </a:spcBef>
              <a:spcAft>
                <a:spcPts val="599"/>
              </a:spcAft>
              <a:buFontTx/>
              <a:buNone/>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274320" indent="-155448">
              <a:lnSpc>
                <a:spcPct val="100000"/>
              </a:lnSpc>
              <a:spcBef>
                <a:spcPts val="0"/>
              </a:spcBef>
              <a:spcAft>
                <a:spcPts val="900"/>
              </a:spcAft>
              <a:buFont typeface="Arial" panose="020B0604020202020204" pitchFamily="34" charset="0"/>
              <a:buChar char="•"/>
            </a:pPr>
            <a:r>
              <a:rPr lang="en-US" sz="2200" dirty="0">
                <a:latin typeface="+mn-lt"/>
              </a:rPr>
              <a:t>Tighten stomach</a:t>
            </a:r>
          </a:p>
          <a:p>
            <a:pPr marL="274320" indent="-155448">
              <a:lnSpc>
                <a:spcPct val="100000"/>
              </a:lnSpc>
              <a:spcBef>
                <a:spcPts val="0"/>
              </a:spcBef>
              <a:spcAft>
                <a:spcPts val="900"/>
              </a:spcAft>
              <a:buFont typeface="Arial" panose="020B0604020202020204" pitchFamily="34" charset="0"/>
              <a:buChar char="•"/>
            </a:pPr>
            <a:r>
              <a:rPr lang="en-US" sz="2200" dirty="0">
                <a:latin typeface="+mn-lt"/>
              </a:rPr>
              <a:t>Power lift with legs</a:t>
            </a:r>
          </a:p>
        </p:txBody>
      </p:sp>
    </p:spTree>
    <p:custDataLst>
      <p:tags r:id="rId1"/>
    </p:custDataLst>
    <p:extLst>
      <p:ext uri="{BB962C8B-B14F-4D97-AF65-F5344CB8AC3E}">
        <p14:creationId xmlns:p14="http://schemas.microsoft.com/office/powerpoint/2010/main" val="296364766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8C6D5-663E-4609-B3D3-F293BC647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239" y="758952"/>
            <a:ext cx="5310694" cy="6099048"/>
          </a:xfrm>
          <a:prstGeom prst="rect">
            <a:avLst/>
          </a:prstGeom>
        </p:spPr>
      </p:pic>
      <p:sp>
        <p:nvSpPr>
          <p:cNvPr id="8" name="Background">
            <a:extLst>
              <a:ext uri="{FF2B5EF4-FFF2-40B4-BE49-F238E27FC236}">
                <a16:creationId xmlns:a16="http://schemas.microsoft.com/office/drawing/2014/main" id="{DD8F3064-65F6-4464-BD39-3055909E8385}"/>
              </a:ext>
            </a:extLst>
          </p:cNvPr>
          <p:cNvSpPr/>
          <p:nvPr/>
        </p:nvSpPr>
        <p:spPr>
          <a:xfrm>
            <a:off x="616" y="758952"/>
            <a:ext cx="3898284"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Title 5">
            <a:extLst>
              <a:ext uri="{FF2B5EF4-FFF2-40B4-BE49-F238E27FC236}">
                <a16:creationId xmlns:a16="http://schemas.microsoft.com/office/drawing/2014/main" id="{98D44BBE-3DBD-476C-87EF-E2813893449F}"/>
              </a:ext>
            </a:extLst>
          </p:cNvPr>
          <p:cNvSpPr>
            <a:spLocks noGrp="1"/>
          </p:cNvSpPr>
          <p:nvPr>
            <p:ph type="title"/>
          </p:nvPr>
        </p:nvSpPr>
        <p:spPr/>
        <p:txBody>
          <a:bodyPr/>
          <a:lstStyle/>
          <a:p>
            <a:r>
              <a:rPr lang="en-US" dirty="0"/>
              <a:t>Proper Technique: Carrying</a:t>
            </a:r>
          </a:p>
        </p:txBody>
      </p:sp>
      <p:sp>
        <p:nvSpPr>
          <p:cNvPr id="7" name="Text Placeholder 6">
            <a:extLst>
              <a:ext uri="{FF2B5EF4-FFF2-40B4-BE49-F238E27FC236}">
                <a16:creationId xmlns:a16="http://schemas.microsoft.com/office/drawing/2014/main" id="{F4860E3C-5FA5-4816-BF09-DF516B90524A}"/>
              </a:ext>
            </a:extLst>
          </p:cNvPr>
          <p:cNvSpPr>
            <a:spLocks noGrp="1"/>
          </p:cNvSpPr>
          <p:nvPr>
            <p:ph type="body" sz="quarter" idx="10"/>
          </p:nvPr>
        </p:nvSpPr>
        <p:spPr>
          <a:xfrm>
            <a:off x="383898" y="1289050"/>
            <a:ext cx="4099564" cy="5267412"/>
          </a:xfrm>
        </p:spPr>
        <p:txBody>
          <a:bodyPr/>
          <a:lstStyle/>
          <a:p>
            <a:pPr>
              <a:lnSpc>
                <a:spcPct val="100000"/>
              </a:lnSpc>
              <a:spcBef>
                <a:spcPts val="0"/>
              </a:spcBef>
              <a:spcAft>
                <a:spcPts val="900"/>
              </a:spcAft>
            </a:pPr>
            <a:r>
              <a:rPr lang="en-US" dirty="0"/>
              <a:t>Make sure you can see</a:t>
            </a:r>
          </a:p>
          <a:p>
            <a:pPr>
              <a:lnSpc>
                <a:spcPct val="100000"/>
              </a:lnSpc>
              <a:spcBef>
                <a:spcPts val="0"/>
              </a:spcBef>
              <a:spcAft>
                <a:spcPts val="900"/>
              </a:spcAft>
            </a:pPr>
            <a:r>
              <a:rPr lang="en-US" dirty="0"/>
              <a:t>Take small, stable steps</a:t>
            </a:r>
          </a:p>
          <a:p>
            <a:pPr>
              <a:lnSpc>
                <a:spcPct val="100000"/>
              </a:lnSpc>
              <a:spcBef>
                <a:spcPts val="0"/>
              </a:spcBef>
              <a:spcAft>
                <a:spcPts val="900"/>
              </a:spcAft>
            </a:pPr>
            <a:r>
              <a:rPr lang="en-US" dirty="0"/>
              <a:t>Don’t twist</a:t>
            </a:r>
          </a:p>
        </p:txBody>
      </p:sp>
    </p:spTree>
    <p:custDataLst>
      <p:tags r:id="rId1"/>
    </p:custDataLst>
    <p:extLst>
      <p:ext uri="{BB962C8B-B14F-4D97-AF65-F5344CB8AC3E}">
        <p14:creationId xmlns:p14="http://schemas.microsoft.com/office/powerpoint/2010/main" val="289522667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A948E-159A-48D5-9C6F-B74643A8DE45}"/>
              </a:ext>
            </a:extLst>
          </p:cNvPr>
          <p:cNvPicPr>
            <a:picLocks noChangeAspect="1"/>
          </p:cNvPicPr>
          <p:nvPr/>
        </p:nvPicPr>
        <p:blipFill rotWithShape="1">
          <a:blip r:embed="rId3">
            <a:extLst>
              <a:ext uri="{28A0092B-C50C-407E-A947-70E740481C1C}">
                <a14:useLocalDpi xmlns:a14="http://schemas.microsoft.com/office/drawing/2010/main" val="0"/>
              </a:ext>
            </a:extLst>
          </a:blip>
          <a:srcRect r="8228" b="2914"/>
          <a:stretch/>
        </p:blipFill>
        <p:spPr>
          <a:xfrm>
            <a:off x="3378203" y="758953"/>
            <a:ext cx="5765182" cy="6099048"/>
          </a:xfrm>
          <a:prstGeom prst="rect">
            <a:avLst/>
          </a:prstGeom>
        </p:spPr>
      </p:pic>
      <p:sp>
        <p:nvSpPr>
          <p:cNvPr id="8" name="Background">
            <a:extLst>
              <a:ext uri="{FF2B5EF4-FFF2-40B4-BE49-F238E27FC236}">
                <a16:creationId xmlns:a16="http://schemas.microsoft.com/office/drawing/2014/main" id="{DD8F3064-65F6-4464-BD39-3055909E8385}"/>
              </a:ext>
            </a:extLst>
          </p:cNvPr>
          <p:cNvSpPr/>
          <p:nvPr/>
        </p:nvSpPr>
        <p:spPr>
          <a:xfrm>
            <a:off x="616" y="758952"/>
            <a:ext cx="3898284"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Title 5">
            <a:extLst>
              <a:ext uri="{FF2B5EF4-FFF2-40B4-BE49-F238E27FC236}">
                <a16:creationId xmlns:a16="http://schemas.microsoft.com/office/drawing/2014/main" id="{98D44BBE-3DBD-476C-87EF-E2813893449F}"/>
              </a:ext>
            </a:extLst>
          </p:cNvPr>
          <p:cNvSpPr>
            <a:spLocks noGrp="1"/>
          </p:cNvSpPr>
          <p:nvPr>
            <p:ph type="title"/>
          </p:nvPr>
        </p:nvSpPr>
        <p:spPr/>
        <p:txBody>
          <a:bodyPr/>
          <a:lstStyle/>
          <a:p>
            <a:r>
              <a:rPr lang="en-US" dirty="0"/>
              <a:t>Proper Technique: Unloading</a:t>
            </a:r>
          </a:p>
        </p:txBody>
      </p:sp>
      <p:sp>
        <p:nvSpPr>
          <p:cNvPr id="7" name="Text Placeholder 6">
            <a:extLst>
              <a:ext uri="{FF2B5EF4-FFF2-40B4-BE49-F238E27FC236}">
                <a16:creationId xmlns:a16="http://schemas.microsoft.com/office/drawing/2014/main" id="{F4860E3C-5FA5-4816-BF09-DF516B90524A}"/>
              </a:ext>
            </a:extLst>
          </p:cNvPr>
          <p:cNvSpPr>
            <a:spLocks noGrp="1"/>
          </p:cNvSpPr>
          <p:nvPr>
            <p:ph type="body" sz="quarter" idx="10"/>
          </p:nvPr>
        </p:nvSpPr>
        <p:spPr>
          <a:xfrm>
            <a:off x="383898" y="1289050"/>
            <a:ext cx="3515002" cy="5267412"/>
          </a:xfrm>
        </p:spPr>
        <p:txBody>
          <a:bodyPr/>
          <a:lstStyle/>
          <a:p>
            <a:pPr>
              <a:lnSpc>
                <a:spcPct val="100000"/>
              </a:lnSpc>
              <a:spcBef>
                <a:spcPts val="0"/>
              </a:spcBef>
              <a:spcAft>
                <a:spcPts val="900"/>
              </a:spcAft>
            </a:pPr>
            <a:r>
              <a:rPr lang="en-US" dirty="0"/>
              <a:t>Squat</a:t>
            </a:r>
          </a:p>
          <a:p>
            <a:pPr>
              <a:lnSpc>
                <a:spcPct val="100000"/>
              </a:lnSpc>
              <a:spcBef>
                <a:spcPts val="0"/>
              </a:spcBef>
              <a:spcAft>
                <a:spcPts val="900"/>
              </a:spcAft>
            </a:pPr>
            <a:r>
              <a:rPr lang="en-US" dirty="0"/>
              <a:t>Keep back straight</a:t>
            </a:r>
          </a:p>
          <a:p>
            <a:pPr>
              <a:lnSpc>
                <a:spcPct val="100000"/>
              </a:lnSpc>
              <a:spcBef>
                <a:spcPts val="0"/>
              </a:spcBef>
              <a:spcAft>
                <a:spcPts val="900"/>
              </a:spcAft>
            </a:pPr>
            <a:r>
              <a:rPr lang="en-US" dirty="0"/>
              <a:t>Watch fingers</a:t>
            </a:r>
          </a:p>
        </p:txBody>
      </p:sp>
    </p:spTree>
    <p:custDataLst>
      <p:tags r:id="rId1"/>
    </p:custDataLst>
    <p:extLst>
      <p:ext uri="{BB962C8B-B14F-4D97-AF65-F5344CB8AC3E}">
        <p14:creationId xmlns:p14="http://schemas.microsoft.com/office/powerpoint/2010/main" val="53538971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583FB1-A58F-4F35-806A-C151D5B09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1" y="758952"/>
            <a:ext cx="9141459" cy="6099048"/>
          </a:xfrm>
          <a:prstGeom prst="rect">
            <a:avLst/>
          </a:prstGeom>
        </p:spPr>
      </p:pic>
      <p:sp>
        <p:nvSpPr>
          <p:cNvPr id="13" name="Text Placeholder 12">
            <a:extLst>
              <a:ext uri="{FF2B5EF4-FFF2-40B4-BE49-F238E27FC236}">
                <a16:creationId xmlns:a16="http://schemas.microsoft.com/office/drawing/2014/main" id="{295CA88D-2067-44B6-90EE-59A4E7AA949F}"/>
              </a:ext>
            </a:extLst>
          </p:cNvPr>
          <p:cNvSpPr>
            <a:spLocks noGrp="1"/>
          </p:cNvSpPr>
          <p:nvPr>
            <p:ph type="body" sz="quarter" idx="10"/>
          </p:nvPr>
        </p:nvSpPr>
        <p:spPr>
          <a:xfrm>
            <a:off x="0" y="4517997"/>
            <a:ext cx="3111500" cy="609036"/>
          </a:xfrm>
        </p:spPr>
        <p:txBody>
          <a:bodyPr/>
          <a:lstStyle/>
          <a:p>
            <a:r>
              <a:rPr lang="en-US" dirty="0"/>
              <a:t>Team lift</a:t>
            </a:r>
          </a:p>
        </p:txBody>
      </p:sp>
      <p:sp>
        <p:nvSpPr>
          <p:cNvPr id="14" name="Text Placeholder 13">
            <a:extLst>
              <a:ext uri="{FF2B5EF4-FFF2-40B4-BE49-F238E27FC236}">
                <a16:creationId xmlns:a16="http://schemas.microsoft.com/office/drawing/2014/main" id="{CEA471F2-548F-403B-8C1C-40A176760055}"/>
              </a:ext>
            </a:extLst>
          </p:cNvPr>
          <p:cNvSpPr>
            <a:spLocks noGrp="1"/>
          </p:cNvSpPr>
          <p:nvPr>
            <p:ph type="body" sz="quarter" idx="11"/>
          </p:nvPr>
        </p:nvSpPr>
        <p:spPr>
          <a:xfrm>
            <a:off x="1" y="5490012"/>
            <a:ext cx="3111500" cy="609036"/>
          </a:xfrm>
        </p:spPr>
        <p:txBody>
          <a:bodyPr/>
          <a:lstStyle/>
          <a:p>
            <a:r>
              <a:rPr lang="en-US" dirty="0"/>
              <a:t>Overhead lift</a:t>
            </a:r>
          </a:p>
        </p:txBody>
      </p:sp>
      <p:sp>
        <p:nvSpPr>
          <p:cNvPr id="12" name="Title 11">
            <a:extLst>
              <a:ext uri="{FF2B5EF4-FFF2-40B4-BE49-F238E27FC236}">
                <a16:creationId xmlns:a16="http://schemas.microsoft.com/office/drawing/2014/main" id="{FD2A70AC-82C4-4434-8557-17193B37EF22}"/>
              </a:ext>
            </a:extLst>
          </p:cNvPr>
          <p:cNvSpPr>
            <a:spLocks noGrp="1"/>
          </p:cNvSpPr>
          <p:nvPr>
            <p:ph type="title"/>
          </p:nvPr>
        </p:nvSpPr>
        <p:spPr/>
        <p:txBody>
          <a:bodyPr/>
          <a:lstStyle/>
          <a:p>
            <a:r>
              <a:rPr lang="en-US" dirty="0"/>
              <a:t>Special Situations: Introduction</a:t>
            </a:r>
          </a:p>
        </p:txBody>
      </p:sp>
    </p:spTree>
    <p:custDataLst>
      <p:tags r:id="rId1"/>
    </p:custDataLst>
    <p:extLst>
      <p:ext uri="{BB962C8B-B14F-4D97-AF65-F5344CB8AC3E}">
        <p14:creationId xmlns:p14="http://schemas.microsoft.com/office/powerpoint/2010/main" val="360766322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030196-3A42-426D-996E-9810E7E60542}"/>
              </a:ext>
            </a:extLst>
          </p:cNvPr>
          <p:cNvPicPr>
            <a:picLocks noChangeAspect="1"/>
          </p:cNvPicPr>
          <p:nvPr/>
        </p:nvPicPr>
        <p:blipFill rotWithShape="1">
          <a:blip r:embed="rId3">
            <a:extLst>
              <a:ext uri="{28A0092B-C50C-407E-A947-70E740481C1C}">
                <a14:useLocalDpi xmlns:a14="http://schemas.microsoft.com/office/drawing/2010/main" val="0"/>
              </a:ext>
            </a:extLst>
          </a:blip>
          <a:srcRect t="13399"/>
          <a:stretch/>
        </p:blipFill>
        <p:spPr>
          <a:xfrm>
            <a:off x="3081105" y="771693"/>
            <a:ext cx="6062896" cy="5121494"/>
          </a:xfrm>
          <a:prstGeom prst="rect">
            <a:avLst/>
          </a:prstGeom>
        </p:spPr>
      </p:pic>
      <p:sp>
        <p:nvSpPr>
          <p:cNvPr id="3" name="Title 2">
            <a:extLst>
              <a:ext uri="{FF2B5EF4-FFF2-40B4-BE49-F238E27FC236}">
                <a16:creationId xmlns:a16="http://schemas.microsoft.com/office/drawing/2014/main" id="{870FCDC7-9296-4755-AF0F-1B036E4AA405}"/>
              </a:ext>
            </a:extLst>
          </p:cNvPr>
          <p:cNvSpPr>
            <a:spLocks noGrp="1"/>
          </p:cNvSpPr>
          <p:nvPr>
            <p:ph type="title"/>
          </p:nvPr>
        </p:nvSpPr>
        <p:spPr/>
        <p:txBody>
          <a:bodyPr/>
          <a:lstStyle/>
          <a:p>
            <a:r>
              <a:rPr lang="en-US" dirty="0"/>
              <a:t>Special Situations: Team Lifts</a:t>
            </a:r>
          </a:p>
        </p:txBody>
      </p:sp>
      <p:sp>
        <p:nvSpPr>
          <p:cNvPr id="4" name="Text Placeholder 3">
            <a:extLst>
              <a:ext uri="{FF2B5EF4-FFF2-40B4-BE49-F238E27FC236}">
                <a16:creationId xmlns:a16="http://schemas.microsoft.com/office/drawing/2014/main" id="{A05D64DE-57BD-40F4-B0EB-9C306F17EAF2}"/>
              </a:ext>
            </a:extLst>
          </p:cNvPr>
          <p:cNvSpPr>
            <a:spLocks noGrp="1"/>
          </p:cNvSpPr>
          <p:nvPr>
            <p:ph type="body" sz="quarter" idx="17"/>
          </p:nvPr>
        </p:nvSpPr>
        <p:spPr/>
        <p:txBody>
          <a:bodyPr/>
          <a:lstStyle/>
          <a:p>
            <a:r>
              <a:rPr lang="en-US" dirty="0"/>
              <a:t>Select</a:t>
            </a:r>
          </a:p>
        </p:txBody>
      </p:sp>
      <p:sp>
        <p:nvSpPr>
          <p:cNvPr id="5" name="Text Placeholder 4">
            <a:extLst>
              <a:ext uri="{FF2B5EF4-FFF2-40B4-BE49-F238E27FC236}">
                <a16:creationId xmlns:a16="http://schemas.microsoft.com/office/drawing/2014/main" id="{0563011C-8C38-4106-B20F-EECCED0A5760}"/>
              </a:ext>
            </a:extLst>
          </p:cNvPr>
          <p:cNvSpPr>
            <a:spLocks noGrp="1"/>
          </p:cNvSpPr>
          <p:nvPr>
            <p:ph type="body" sz="quarter" idx="18"/>
          </p:nvPr>
        </p:nvSpPr>
        <p:spPr/>
        <p:txBody>
          <a:bodyPr/>
          <a:lstStyle/>
          <a:p>
            <a:r>
              <a:rPr lang="en-US" dirty="0"/>
              <a:t>Coordinate</a:t>
            </a:r>
          </a:p>
        </p:txBody>
      </p:sp>
      <p:sp>
        <p:nvSpPr>
          <p:cNvPr id="6" name="Text Placeholder 5">
            <a:extLst>
              <a:ext uri="{FF2B5EF4-FFF2-40B4-BE49-F238E27FC236}">
                <a16:creationId xmlns:a16="http://schemas.microsoft.com/office/drawing/2014/main" id="{0847C32B-4289-4F1D-B7D7-A2F92103C15A}"/>
              </a:ext>
            </a:extLst>
          </p:cNvPr>
          <p:cNvSpPr>
            <a:spLocks noGrp="1"/>
          </p:cNvSpPr>
          <p:nvPr>
            <p:ph type="body" sz="quarter" idx="20"/>
          </p:nvPr>
        </p:nvSpPr>
        <p:spPr/>
        <p:txBody>
          <a:bodyPr/>
          <a:lstStyle/>
          <a:p>
            <a:r>
              <a:rPr lang="en-US" dirty="0"/>
              <a:t>Lift</a:t>
            </a:r>
          </a:p>
        </p:txBody>
      </p:sp>
      <p:sp>
        <p:nvSpPr>
          <p:cNvPr id="7" name="Text Placeholder 6">
            <a:extLst>
              <a:ext uri="{FF2B5EF4-FFF2-40B4-BE49-F238E27FC236}">
                <a16:creationId xmlns:a16="http://schemas.microsoft.com/office/drawing/2014/main" id="{E4802C57-E848-447F-BC34-4A5FED85DD3B}"/>
              </a:ext>
            </a:extLst>
          </p:cNvPr>
          <p:cNvSpPr>
            <a:spLocks noGrp="1"/>
          </p:cNvSpPr>
          <p:nvPr>
            <p:ph type="body" sz="quarter" idx="21"/>
          </p:nvPr>
        </p:nvSpPr>
        <p:spPr/>
        <p:txBody>
          <a:bodyPr/>
          <a:lstStyle/>
          <a:p>
            <a:r>
              <a:rPr lang="en-US" dirty="0"/>
              <a:t>Carry</a:t>
            </a:r>
          </a:p>
        </p:txBody>
      </p:sp>
      <p:sp>
        <p:nvSpPr>
          <p:cNvPr id="8" name="Text Placeholder 7">
            <a:extLst>
              <a:ext uri="{FF2B5EF4-FFF2-40B4-BE49-F238E27FC236}">
                <a16:creationId xmlns:a16="http://schemas.microsoft.com/office/drawing/2014/main" id="{0133B5B5-8D92-4BE8-B25C-93049C44A169}"/>
              </a:ext>
            </a:extLst>
          </p:cNvPr>
          <p:cNvSpPr>
            <a:spLocks noGrp="1"/>
          </p:cNvSpPr>
          <p:nvPr>
            <p:ph type="body" sz="quarter" idx="22"/>
          </p:nvPr>
        </p:nvSpPr>
        <p:spPr/>
        <p:txBody>
          <a:bodyPr/>
          <a:lstStyle/>
          <a:p>
            <a:r>
              <a:rPr lang="en-US" dirty="0"/>
              <a:t>Unload</a:t>
            </a:r>
          </a:p>
        </p:txBody>
      </p:sp>
      <p:sp>
        <p:nvSpPr>
          <p:cNvPr id="11" name="Text Placeholder 5">
            <a:extLst>
              <a:ext uri="{FF2B5EF4-FFF2-40B4-BE49-F238E27FC236}">
                <a16:creationId xmlns:a16="http://schemas.microsoft.com/office/drawing/2014/main" id="{2E74805A-3674-4048-AD77-B189A7AB3245}"/>
              </a:ext>
            </a:extLst>
          </p:cNvPr>
          <p:cNvSpPr txBox="1">
            <a:spLocks/>
          </p:cNvSpPr>
          <p:nvPr/>
        </p:nvSpPr>
        <p:spPr>
          <a:xfrm>
            <a:off x="3084576" y="5623332"/>
            <a:ext cx="6053269" cy="1234667"/>
          </a:xfrm>
          <a:prstGeom prst="rect">
            <a:avLst/>
          </a:prstGeom>
          <a:solidFill>
            <a:srgbClr val="D9D9D9"/>
          </a:solidFill>
          <a:ln>
            <a:no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a:lnSpc>
                <a:spcPts val="2640"/>
              </a:lnSpc>
            </a:pPr>
            <a:r>
              <a:rPr lang="en-US" b="0" dirty="0">
                <a:solidFill>
                  <a:schemeClr val="tx1"/>
                </a:solidFill>
              </a:rPr>
              <a:t>Some loads are too big or heavy for one person. These require team lifting. </a:t>
            </a:r>
          </a:p>
        </p:txBody>
      </p:sp>
    </p:spTree>
    <p:custDataLst>
      <p:tags r:id="rId1"/>
    </p:custDataLst>
    <p:extLst>
      <p:ext uri="{BB962C8B-B14F-4D97-AF65-F5344CB8AC3E}">
        <p14:creationId xmlns:p14="http://schemas.microsoft.com/office/powerpoint/2010/main" val="20206273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9A7EA6-D213-4697-9F04-D92FDF81A46C}"/>
              </a:ext>
            </a:extLst>
          </p:cNvPr>
          <p:cNvPicPr>
            <a:picLocks noChangeAspect="1"/>
          </p:cNvPicPr>
          <p:nvPr/>
        </p:nvPicPr>
        <p:blipFill rotWithShape="1">
          <a:blip r:embed="rId3">
            <a:extLst>
              <a:ext uri="{28A0092B-C50C-407E-A947-70E740481C1C}">
                <a14:useLocalDpi xmlns:a14="http://schemas.microsoft.com/office/drawing/2010/main" val="0"/>
              </a:ext>
            </a:extLst>
          </a:blip>
          <a:srcRect l="1903" t="5723"/>
          <a:stretch/>
        </p:blipFill>
        <p:spPr>
          <a:xfrm>
            <a:off x="3081105" y="758952"/>
            <a:ext cx="6056740" cy="5046793"/>
          </a:xfrm>
          <a:prstGeom prst="rect">
            <a:avLst/>
          </a:prstGeom>
        </p:spPr>
      </p:pic>
      <p:sp>
        <p:nvSpPr>
          <p:cNvPr id="3" name="Title 2">
            <a:extLst>
              <a:ext uri="{FF2B5EF4-FFF2-40B4-BE49-F238E27FC236}">
                <a16:creationId xmlns:a16="http://schemas.microsoft.com/office/drawing/2014/main" id="{870FCDC7-9296-4755-AF0F-1B036E4AA405}"/>
              </a:ext>
            </a:extLst>
          </p:cNvPr>
          <p:cNvSpPr>
            <a:spLocks noGrp="1"/>
          </p:cNvSpPr>
          <p:nvPr>
            <p:ph type="title"/>
          </p:nvPr>
        </p:nvSpPr>
        <p:spPr/>
        <p:txBody>
          <a:bodyPr/>
          <a:lstStyle/>
          <a:p>
            <a:r>
              <a:rPr lang="en-US" dirty="0"/>
              <a:t>Special Situations: Team Lifts</a:t>
            </a:r>
          </a:p>
        </p:txBody>
      </p:sp>
      <p:sp>
        <p:nvSpPr>
          <p:cNvPr id="4" name="Text Placeholder 3">
            <a:extLst>
              <a:ext uri="{FF2B5EF4-FFF2-40B4-BE49-F238E27FC236}">
                <a16:creationId xmlns:a16="http://schemas.microsoft.com/office/drawing/2014/main" id="{A05D64DE-57BD-40F4-B0EB-9C306F17EAF2}"/>
              </a:ext>
            </a:extLst>
          </p:cNvPr>
          <p:cNvSpPr>
            <a:spLocks noGrp="1"/>
          </p:cNvSpPr>
          <p:nvPr>
            <p:ph type="body" sz="quarter" idx="17"/>
          </p:nvPr>
        </p:nvSpPr>
        <p:spPr>
          <a:solidFill>
            <a:srgbClr val="0086B3"/>
          </a:solidFill>
        </p:spPr>
        <p:txBody>
          <a:bodyPr/>
          <a:lstStyle/>
          <a:p>
            <a:r>
              <a:rPr lang="en-US" dirty="0"/>
              <a:t>Select</a:t>
            </a:r>
          </a:p>
        </p:txBody>
      </p:sp>
      <p:sp>
        <p:nvSpPr>
          <p:cNvPr id="5" name="Text Placeholder 4">
            <a:extLst>
              <a:ext uri="{FF2B5EF4-FFF2-40B4-BE49-F238E27FC236}">
                <a16:creationId xmlns:a16="http://schemas.microsoft.com/office/drawing/2014/main" id="{0563011C-8C38-4106-B20F-EECCED0A5760}"/>
              </a:ext>
            </a:extLst>
          </p:cNvPr>
          <p:cNvSpPr>
            <a:spLocks noGrp="1"/>
          </p:cNvSpPr>
          <p:nvPr>
            <p:ph type="body" sz="quarter" idx="18"/>
          </p:nvPr>
        </p:nvSpPr>
        <p:spPr/>
        <p:txBody>
          <a:bodyPr/>
          <a:lstStyle/>
          <a:p>
            <a:r>
              <a:rPr lang="en-US" dirty="0"/>
              <a:t>Coordinate</a:t>
            </a:r>
          </a:p>
        </p:txBody>
      </p:sp>
      <p:sp>
        <p:nvSpPr>
          <p:cNvPr id="6" name="Text Placeholder 5">
            <a:extLst>
              <a:ext uri="{FF2B5EF4-FFF2-40B4-BE49-F238E27FC236}">
                <a16:creationId xmlns:a16="http://schemas.microsoft.com/office/drawing/2014/main" id="{0847C32B-4289-4F1D-B7D7-A2F92103C15A}"/>
              </a:ext>
            </a:extLst>
          </p:cNvPr>
          <p:cNvSpPr>
            <a:spLocks noGrp="1"/>
          </p:cNvSpPr>
          <p:nvPr>
            <p:ph type="body" sz="quarter" idx="20"/>
          </p:nvPr>
        </p:nvSpPr>
        <p:spPr/>
        <p:txBody>
          <a:bodyPr/>
          <a:lstStyle/>
          <a:p>
            <a:r>
              <a:rPr lang="en-US" dirty="0"/>
              <a:t>Lift</a:t>
            </a:r>
          </a:p>
        </p:txBody>
      </p:sp>
      <p:sp>
        <p:nvSpPr>
          <p:cNvPr id="7" name="Text Placeholder 6">
            <a:extLst>
              <a:ext uri="{FF2B5EF4-FFF2-40B4-BE49-F238E27FC236}">
                <a16:creationId xmlns:a16="http://schemas.microsoft.com/office/drawing/2014/main" id="{E4802C57-E848-447F-BC34-4A5FED85DD3B}"/>
              </a:ext>
            </a:extLst>
          </p:cNvPr>
          <p:cNvSpPr>
            <a:spLocks noGrp="1"/>
          </p:cNvSpPr>
          <p:nvPr>
            <p:ph type="body" sz="quarter" idx="21"/>
          </p:nvPr>
        </p:nvSpPr>
        <p:spPr/>
        <p:txBody>
          <a:bodyPr/>
          <a:lstStyle/>
          <a:p>
            <a:r>
              <a:rPr lang="en-US" dirty="0"/>
              <a:t>Carry</a:t>
            </a:r>
          </a:p>
        </p:txBody>
      </p:sp>
      <p:sp>
        <p:nvSpPr>
          <p:cNvPr id="8" name="Text Placeholder 7">
            <a:extLst>
              <a:ext uri="{FF2B5EF4-FFF2-40B4-BE49-F238E27FC236}">
                <a16:creationId xmlns:a16="http://schemas.microsoft.com/office/drawing/2014/main" id="{0133B5B5-8D92-4BE8-B25C-93049C44A169}"/>
              </a:ext>
            </a:extLst>
          </p:cNvPr>
          <p:cNvSpPr>
            <a:spLocks noGrp="1"/>
          </p:cNvSpPr>
          <p:nvPr>
            <p:ph type="body" sz="quarter" idx="22"/>
          </p:nvPr>
        </p:nvSpPr>
        <p:spPr/>
        <p:txBody>
          <a:bodyPr/>
          <a:lstStyle/>
          <a:p>
            <a:r>
              <a:rPr lang="en-US" dirty="0"/>
              <a:t>Unload</a:t>
            </a:r>
          </a:p>
        </p:txBody>
      </p:sp>
      <p:sp>
        <p:nvSpPr>
          <p:cNvPr id="11" name="Text Placeholder 5">
            <a:extLst>
              <a:ext uri="{FF2B5EF4-FFF2-40B4-BE49-F238E27FC236}">
                <a16:creationId xmlns:a16="http://schemas.microsoft.com/office/drawing/2014/main" id="{2E74805A-3674-4048-AD77-B189A7AB3245}"/>
              </a:ext>
            </a:extLst>
          </p:cNvPr>
          <p:cNvSpPr txBox="1">
            <a:spLocks/>
          </p:cNvSpPr>
          <p:nvPr/>
        </p:nvSpPr>
        <p:spPr>
          <a:xfrm>
            <a:off x="3084576" y="5219700"/>
            <a:ext cx="6053269" cy="1638299"/>
          </a:xfrm>
          <a:prstGeom prst="rect">
            <a:avLst/>
          </a:prstGeom>
          <a:solidFill>
            <a:srgbClr val="D9D9D9"/>
          </a:solidFill>
          <a:ln>
            <a:no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a:lnSpc>
                <a:spcPts val="2400"/>
              </a:lnSpc>
            </a:pPr>
            <a:r>
              <a:rPr lang="en-US" b="0" dirty="0">
                <a:solidFill>
                  <a:schemeClr val="tx1"/>
                </a:solidFill>
              </a:rPr>
              <a:t>Select members of the lifting team with height</a:t>
            </a:r>
            <a:br>
              <a:rPr lang="en-US" b="0" dirty="0">
                <a:solidFill>
                  <a:schemeClr val="tx1"/>
                </a:solidFill>
              </a:rPr>
            </a:br>
            <a:r>
              <a:rPr lang="en-US" b="0" dirty="0">
                <a:solidFill>
                  <a:schemeClr val="tx1"/>
                </a:solidFill>
              </a:rPr>
              <a:t>in mind. Working with others of about the same height will help keep the load stable and level</a:t>
            </a:r>
            <a:br>
              <a:rPr lang="en-US" b="0" dirty="0">
                <a:solidFill>
                  <a:schemeClr val="tx1"/>
                </a:solidFill>
              </a:rPr>
            </a:br>
            <a:r>
              <a:rPr lang="en-US" b="0" dirty="0">
                <a:solidFill>
                  <a:schemeClr val="tx1"/>
                </a:solidFill>
              </a:rPr>
              <a:t>while you’re carrying it.</a:t>
            </a:r>
          </a:p>
        </p:txBody>
      </p:sp>
    </p:spTree>
    <p:custDataLst>
      <p:tags r:id="rId1"/>
    </p:custDataLst>
    <p:extLst>
      <p:ext uri="{BB962C8B-B14F-4D97-AF65-F5344CB8AC3E}">
        <p14:creationId xmlns:p14="http://schemas.microsoft.com/office/powerpoint/2010/main" val="428410274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28F3A7-F1E7-4357-80FB-6A8081D4BB3F}"/>
              </a:ext>
            </a:extLst>
          </p:cNvPr>
          <p:cNvPicPr>
            <a:picLocks noChangeAspect="1"/>
          </p:cNvPicPr>
          <p:nvPr/>
        </p:nvPicPr>
        <p:blipFill rotWithShape="1">
          <a:blip r:embed="rId3">
            <a:extLst>
              <a:ext uri="{28A0092B-C50C-407E-A947-70E740481C1C}">
                <a14:useLocalDpi xmlns:a14="http://schemas.microsoft.com/office/drawing/2010/main" val="0"/>
              </a:ext>
            </a:extLst>
          </a:blip>
          <a:srcRect t="2650"/>
          <a:stretch/>
        </p:blipFill>
        <p:spPr>
          <a:xfrm>
            <a:off x="3088047" y="758952"/>
            <a:ext cx="6055954" cy="4664394"/>
          </a:xfrm>
          <a:prstGeom prst="rect">
            <a:avLst/>
          </a:prstGeom>
        </p:spPr>
      </p:pic>
      <p:sp>
        <p:nvSpPr>
          <p:cNvPr id="3" name="Title 2">
            <a:extLst>
              <a:ext uri="{FF2B5EF4-FFF2-40B4-BE49-F238E27FC236}">
                <a16:creationId xmlns:a16="http://schemas.microsoft.com/office/drawing/2014/main" id="{870FCDC7-9296-4755-AF0F-1B036E4AA405}"/>
              </a:ext>
            </a:extLst>
          </p:cNvPr>
          <p:cNvSpPr>
            <a:spLocks noGrp="1"/>
          </p:cNvSpPr>
          <p:nvPr>
            <p:ph type="title"/>
          </p:nvPr>
        </p:nvSpPr>
        <p:spPr/>
        <p:txBody>
          <a:bodyPr/>
          <a:lstStyle/>
          <a:p>
            <a:r>
              <a:rPr lang="en-US" dirty="0"/>
              <a:t>Special Situations: Team Lifts</a:t>
            </a:r>
          </a:p>
        </p:txBody>
      </p:sp>
      <p:sp>
        <p:nvSpPr>
          <p:cNvPr id="4" name="Text Placeholder 3">
            <a:extLst>
              <a:ext uri="{FF2B5EF4-FFF2-40B4-BE49-F238E27FC236}">
                <a16:creationId xmlns:a16="http://schemas.microsoft.com/office/drawing/2014/main" id="{A05D64DE-57BD-40F4-B0EB-9C306F17EAF2}"/>
              </a:ext>
            </a:extLst>
          </p:cNvPr>
          <p:cNvSpPr>
            <a:spLocks noGrp="1"/>
          </p:cNvSpPr>
          <p:nvPr>
            <p:ph type="body" sz="quarter" idx="17"/>
          </p:nvPr>
        </p:nvSpPr>
        <p:spPr>
          <a:solidFill>
            <a:srgbClr val="5A5A5A"/>
          </a:solidFill>
        </p:spPr>
        <p:txBody>
          <a:bodyPr/>
          <a:lstStyle/>
          <a:p>
            <a:r>
              <a:rPr lang="en-US" dirty="0"/>
              <a:t>Select</a:t>
            </a:r>
          </a:p>
        </p:txBody>
      </p:sp>
      <p:sp>
        <p:nvSpPr>
          <p:cNvPr id="5" name="Text Placeholder 4">
            <a:extLst>
              <a:ext uri="{FF2B5EF4-FFF2-40B4-BE49-F238E27FC236}">
                <a16:creationId xmlns:a16="http://schemas.microsoft.com/office/drawing/2014/main" id="{0563011C-8C38-4106-B20F-EECCED0A5760}"/>
              </a:ext>
            </a:extLst>
          </p:cNvPr>
          <p:cNvSpPr>
            <a:spLocks noGrp="1"/>
          </p:cNvSpPr>
          <p:nvPr>
            <p:ph type="body" sz="quarter" idx="18"/>
          </p:nvPr>
        </p:nvSpPr>
        <p:spPr>
          <a:solidFill>
            <a:srgbClr val="0086B3"/>
          </a:solidFill>
        </p:spPr>
        <p:txBody>
          <a:bodyPr/>
          <a:lstStyle/>
          <a:p>
            <a:r>
              <a:rPr lang="en-US" dirty="0"/>
              <a:t>Coordinate</a:t>
            </a:r>
          </a:p>
        </p:txBody>
      </p:sp>
      <p:sp>
        <p:nvSpPr>
          <p:cNvPr id="6" name="Text Placeholder 5">
            <a:extLst>
              <a:ext uri="{FF2B5EF4-FFF2-40B4-BE49-F238E27FC236}">
                <a16:creationId xmlns:a16="http://schemas.microsoft.com/office/drawing/2014/main" id="{0847C32B-4289-4F1D-B7D7-A2F92103C15A}"/>
              </a:ext>
            </a:extLst>
          </p:cNvPr>
          <p:cNvSpPr>
            <a:spLocks noGrp="1"/>
          </p:cNvSpPr>
          <p:nvPr>
            <p:ph type="body" sz="quarter" idx="20"/>
          </p:nvPr>
        </p:nvSpPr>
        <p:spPr/>
        <p:txBody>
          <a:bodyPr/>
          <a:lstStyle/>
          <a:p>
            <a:r>
              <a:rPr lang="en-US" dirty="0"/>
              <a:t>Lift</a:t>
            </a:r>
          </a:p>
        </p:txBody>
      </p:sp>
      <p:sp>
        <p:nvSpPr>
          <p:cNvPr id="7" name="Text Placeholder 6">
            <a:extLst>
              <a:ext uri="{FF2B5EF4-FFF2-40B4-BE49-F238E27FC236}">
                <a16:creationId xmlns:a16="http://schemas.microsoft.com/office/drawing/2014/main" id="{E4802C57-E848-447F-BC34-4A5FED85DD3B}"/>
              </a:ext>
            </a:extLst>
          </p:cNvPr>
          <p:cNvSpPr>
            <a:spLocks noGrp="1"/>
          </p:cNvSpPr>
          <p:nvPr>
            <p:ph type="body" sz="quarter" idx="21"/>
          </p:nvPr>
        </p:nvSpPr>
        <p:spPr/>
        <p:txBody>
          <a:bodyPr/>
          <a:lstStyle/>
          <a:p>
            <a:r>
              <a:rPr lang="en-US" dirty="0"/>
              <a:t>Carry</a:t>
            </a:r>
          </a:p>
        </p:txBody>
      </p:sp>
      <p:sp>
        <p:nvSpPr>
          <p:cNvPr id="8" name="Text Placeholder 7">
            <a:extLst>
              <a:ext uri="{FF2B5EF4-FFF2-40B4-BE49-F238E27FC236}">
                <a16:creationId xmlns:a16="http://schemas.microsoft.com/office/drawing/2014/main" id="{0133B5B5-8D92-4BE8-B25C-93049C44A169}"/>
              </a:ext>
            </a:extLst>
          </p:cNvPr>
          <p:cNvSpPr>
            <a:spLocks noGrp="1"/>
          </p:cNvSpPr>
          <p:nvPr>
            <p:ph type="body" sz="quarter" idx="22"/>
          </p:nvPr>
        </p:nvSpPr>
        <p:spPr/>
        <p:txBody>
          <a:bodyPr/>
          <a:lstStyle/>
          <a:p>
            <a:r>
              <a:rPr lang="en-US" dirty="0"/>
              <a:t>Unload</a:t>
            </a:r>
          </a:p>
        </p:txBody>
      </p:sp>
      <p:sp>
        <p:nvSpPr>
          <p:cNvPr id="11" name="Text Placeholder 5">
            <a:extLst>
              <a:ext uri="{FF2B5EF4-FFF2-40B4-BE49-F238E27FC236}">
                <a16:creationId xmlns:a16="http://schemas.microsoft.com/office/drawing/2014/main" id="{2E74805A-3674-4048-AD77-B189A7AB3245}"/>
              </a:ext>
            </a:extLst>
          </p:cNvPr>
          <p:cNvSpPr txBox="1">
            <a:spLocks/>
          </p:cNvSpPr>
          <p:nvPr/>
        </p:nvSpPr>
        <p:spPr>
          <a:xfrm>
            <a:off x="3084576" y="5003800"/>
            <a:ext cx="6053269" cy="1854199"/>
          </a:xfrm>
          <a:prstGeom prst="rect">
            <a:avLst/>
          </a:prstGeom>
          <a:solidFill>
            <a:srgbClr val="D9D9D9"/>
          </a:solidFill>
          <a:ln>
            <a:no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a:lnSpc>
                <a:spcPts val="2400"/>
              </a:lnSpc>
            </a:pPr>
            <a:r>
              <a:rPr lang="en-US" b="0" dirty="0">
                <a:solidFill>
                  <a:schemeClr val="tx1"/>
                </a:solidFill>
              </a:rPr>
              <a:t>Designate a team leader for the lift to direct all</a:t>
            </a:r>
            <a:br>
              <a:rPr lang="en-US" b="0" dirty="0">
                <a:solidFill>
                  <a:schemeClr val="tx1"/>
                </a:solidFill>
              </a:rPr>
            </a:br>
            <a:r>
              <a:rPr lang="en-US" b="0" dirty="0">
                <a:solidFill>
                  <a:schemeClr val="tx1"/>
                </a:solidFill>
              </a:rPr>
              <a:t>the motions. No one should do anything unless the leader says so. This will prevent someone from being injured if another member of the team does something unexpected.</a:t>
            </a:r>
          </a:p>
        </p:txBody>
      </p:sp>
    </p:spTree>
    <p:custDataLst>
      <p:tags r:id="rId1"/>
    </p:custDataLst>
    <p:extLst>
      <p:ext uri="{BB962C8B-B14F-4D97-AF65-F5344CB8AC3E}">
        <p14:creationId xmlns:p14="http://schemas.microsoft.com/office/powerpoint/2010/main" val="169397443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A1E086-0161-4799-8FE4-D2A618226034}"/>
              </a:ext>
            </a:extLst>
          </p:cNvPr>
          <p:cNvPicPr>
            <a:picLocks noChangeAspect="1"/>
          </p:cNvPicPr>
          <p:nvPr/>
        </p:nvPicPr>
        <p:blipFill rotWithShape="1">
          <a:blip r:embed="rId3">
            <a:extLst>
              <a:ext uri="{28A0092B-C50C-407E-A947-70E740481C1C}">
                <a14:useLocalDpi xmlns:a14="http://schemas.microsoft.com/office/drawing/2010/main" val="0"/>
              </a:ext>
            </a:extLst>
          </a:blip>
          <a:srcRect t="10192"/>
          <a:stretch/>
        </p:blipFill>
        <p:spPr>
          <a:xfrm>
            <a:off x="3088047" y="761866"/>
            <a:ext cx="6055954" cy="4954732"/>
          </a:xfrm>
          <a:prstGeom prst="rect">
            <a:avLst/>
          </a:prstGeom>
        </p:spPr>
      </p:pic>
      <p:sp>
        <p:nvSpPr>
          <p:cNvPr id="3" name="Title 2">
            <a:extLst>
              <a:ext uri="{FF2B5EF4-FFF2-40B4-BE49-F238E27FC236}">
                <a16:creationId xmlns:a16="http://schemas.microsoft.com/office/drawing/2014/main" id="{870FCDC7-9296-4755-AF0F-1B036E4AA405}"/>
              </a:ext>
            </a:extLst>
          </p:cNvPr>
          <p:cNvSpPr>
            <a:spLocks noGrp="1"/>
          </p:cNvSpPr>
          <p:nvPr>
            <p:ph type="title"/>
          </p:nvPr>
        </p:nvSpPr>
        <p:spPr/>
        <p:txBody>
          <a:bodyPr/>
          <a:lstStyle/>
          <a:p>
            <a:r>
              <a:rPr lang="en-US" dirty="0"/>
              <a:t>Special Situations: Team Lifts</a:t>
            </a:r>
          </a:p>
        </p:txBody>
      </p:sp>
      <p:sp>
        <p:nvSpPr>
          <p:cNvPr id="4" name="Text Placeholder 3">
            <a:extLst>
              <a:ext uri="{FF2B5EF4-FFF2-40B4-BE49-F238E27FC236}">
                <a16:creationId xmlns:a16="http://schemas.microsoft.com/office/drawing/2014/main" id="{A05D64DE-57BD-40F4-B0EB-9C306F17EAF2}"/>
              </a:ext>
            </a:extLst>
          </p:cNvPr>
          <p:cNvSpPr>
            <a:spLocks noGrp="1"/>
          </p:cNvSpPr>
          <p:nvPr>
            <p:ph type="body" sz="quarter" idx="17"/>
          </p:nvPr>
        </p:nvSpPr>
        <p:spPr>
          <a:solidFill>
            <a:srgbClr val="5A5A5A"/>
          </a:solidFill>
        </p:spPr>
        <p:txBody>
          <a:bodyPr/>
          <a:lstStyle/>
          <a:p>
            <a:r>
              <a:rPr lang="en-US" dirty="0"/>
              <a:t>Select</a:t>
            </a:r>
          </a:p>
        </p:txBody>
      </p:sp>
      <p:sp>
        <p:nvSpPr>
          <p:cNvPr id="5" name="Text Placeholder 4">
            <a:extLst>
              <a:ext uri="{FF2B5EF4-FFF2-40B4-BE49-F238E27FC236}">
                <a16:creationId xmlns:a16="http://schemas.microsoft.com/office/drawing/2014/main" id="{0563011C-8C38-4106-B20F-EECCED0A5760}"/>
              </a:ext>
            </a:extLst>
          </p:cNvPr>
          <p:cNvSpPr>
            <a:spLocks noGrp="1"/>
          </p:cNvSpPr>
          <p:nvPr>
            <p:ph type="body" sz="quarter" idx="18"/>
          </p:nvPr>
        </p:nvSpPr>
        <p:spPr>
          <a:solidFill>
            <a:srgbClr val="5A5A5A"/>
          </a:solidFill>
        </p:spPr>
        <p:txBody>
          <a:bodyPr/>
          <a:lstStyle/>
          <a:p>
            <a:r>
              <a:rPr lang="en-US" dirty="0"/>
              <a:t>Coordinate</a:t>
            </a:r>
          </a:p>
        </p:txBody>
      </p:sp>
      <p:sp>
        <p:nvSpPr>
          <p:cNvPr id="6" name="Text Placeholder 5">
            <a:extLst>
              <a:ext uri="{FF2B5EF4-FFF2-40B4-BE49-F238E27FC236}">
                <a16:creationId xmlns:a16="http://schemas.microsoft.com/office/drawing/2014/main" id="{0847C32B-4289-4F1D-B7D7-A2F92103C15A}"/>
              </a:ext>
            </a:extLst>
          </p:cNvPr>
          <p:cNvSpPr>
            <a:spLocks noGrp="1"/>
          </p:cNvSpPr>
          <p:nvPr>
            <p:ph type="body" sz="quarter" idx="20"/>
          </p:nvPr>
        </p:nvSpPr>
        <p:spPr>
          <a:solidFill>
            <a:srgbClr val="0086B3"/>
          </a:solidFill>
        </p:spPr>
        <p:txBody>
          <a:bodyPr/>
          <a:lstStyle/>
          <a:p>
            <a:r>
              <a:rPr lang="en-US" dirty="0"/>
              <a:t>Lift</a:t>
            </a:r>
          </a:p>
        </p:txBody>
      </p:sp>
      <p:sp>
        <p:nvSpPr>
          <p:cNvPr id="7" name="Text Placeholder 6">
            <a:extLst>
              <a:ext uri="{FF2B5EF4-FFF2-40B4-BE49-F238E27FC236}">
                <a16:creationId xmlns:a16="http://schemas.microsoft.com/office/drawing/2014/main" id="{E4802C57-E848-447F-BC34-4A5FED85DD3B}"/>
              </a:ext>
            </a:extLst>
          </p:cNvPr>
          <p:cNvSpPr>
            <a:spLocks noGrp="1"/>
          </p:cNvSpPr>
          <p:nvPr>
            <p:ph type="body" sz="quarter" idx="21"/>
          </p:nvPr>
        </p:nvSpPr>
        <p:spPr/>
        <p:txBody>
          <a:bodyPr/>
          <a:lstStyle/>
          <a:p>
            <a:r>
              <a:rPr lang="en-US" dirty="0"/>
              <a:t>Carry</a:t>
            </a:r>
          </a:p>
        </p:txBody>
      </p:sp>
      <p:sp>
        <p:nvSpPr>
          <p:cNvPr id="8" name="Text Placeholder 7">
            <a:extLst>
              <a:ext uri="{FF2B5EF4-FFF2-40B4-BE49-F238E27FC236}">
                <a16:creationId xmlns:a16="http://schemas.microsoft.com/office/drawing/2014/main" id="{0133B5B5-8D92-4BE8-B25C-93049C44A169}"/>
              </a:ext>
            </a:extLst>
          </p:cNvPr>
          <p:cNvSpPr>
            <a:spLocks noGrp="1"/>
          </p:cNvSpPr>
          <p:nvPr>
            <p:ph type="body" sz="quarter" idx="22"/>
          </p:nvPr>
        </p:nvSpPr>
        <p:spPr/>
        <p:txBody>
          <a:bodyPr/>
          <a:lstStyle/>
          <a:p>
            <a:r>
              <a:rPr lang="en-US" dirty="0"/>
              <a:t>Unload</a:t>
            </a:r>
          </a:p>
        </p:txBody>
      </p:sp>
      <p:sp>
        <p:nvSpPr>
          <p:cNvPr id="11" name="Text Placeholder 5">
            <a:extLst>
              <a:ext uri="{FF2B5EF4-FFF2-40B4-BE49-F238E27FC236}">
                <a16:creationId xmlns:a16="http://schemas.microsoft.com/office/drawing/2014/main" id="{2E74805A-3674-4048-AD77-B189A7AB3245}"/>
              </a:ext>
            </a:extLst>
          </p:cNvPr>
          <p:cNvSpPr txBox="1">
            <a:spLocks/>
          </p:cNvSpPr>
          <p:nvPr/>
        </p:nvSpPr>
        <p:spPr>
          <a:xfrm>
            <a:off x="3084576" y="5003800"/>
            <a:ext cx="6053269" cy="1854199"/>
          </a:xfrm>
          <a:prstGeom prst="rect">
            <a:avLst/>
          </a:prstGeom>
          <a:solidFill>
            <a:srgbClr val="D9D9D9"/>
          </a:solidFill>
          <a:ln>
            <a:no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a:lnSpc>
                <a:spcPts val="2400"/>
              </a:lnSpc>
            </a:pPr>
            <a:r>
              <a:rPr lang="en-US" b="0" dirty="0">
                <a:solidFill>
                  <a:schemeClr val="tx1"/>
                </a:solidFill>
              </a:rPr>
              <a:t>Members of the team should lift the load</a:t>
            </a:r>
          </a:p>
          <a:p>
            <a:pPr>
              <a:lnSpc>
                <a:spcPts val="2400"/>
              </a:lnSpc>
            </a:pPr>
            <a:r>
              <a:rPr lang="en-US" b="0" dirty="0">
                <a:solidFill>
                  <a:schemeClr val="tx1"/>
                </a:solidFill>
              </a:rPr>
              <a:t>slowly and at the same time. Avoid walking backward, but if it is not possible, consider having another person who is not part of</a:t>
            </a:r>
          </a:p>
          <a:p>
            <a:pPr>
              <a:lnSpc>
                <a:spcPts val="2400"/>
              </a:lnSpc>
            </a:pPr>
            <a:r>
              <a:rPr lang="en-US" b="0" dirty="0">
                <a:solidFill>
                  <a:schemeClr val="tx1"/>
                </a:solidFill>
              </a:rPr>
              <a:t>the lifting team act as a spotter.</a:t>
            </a:r>
          </a:p>
        </p:txBody>
      </p:sp>
    </p:spTree>
    <p:custDataLst>
      <p:tags r:id="rId1"/>
    </p:custDataLst>
    <p:extLst>
      <p:ext uri="{BB962C8B-B14F-4D97-AF65-F5344CB8AC3E}">
        <p14:creationId xmlns:p14="http://schemas.microsoft.com/office/powerpoint/2010/main" val="171840446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F1C747-B71B-4CBD-BA8B-2ADCAFC5143C}"/>
              </a:ext>
            </a:extLst>
          </p:cNvPr>
          <p:cNvPicPr>
            <a:picLocks noChangeAspect="1"/>
          </p:cNvPicPr>
          <p:nvPr/>
        </p:nvPicPr>
        <p:blipFill rotWithShape="1">
          <a:blip r:embed="rId3">
            <a:extLst>
              <a:ext uri="{28A0092B-C50C-407E-A947-70E740481C1C}">
                <a14:useLocalDpi xmlns:a14="http://schemas.microsoft.com/office/drawing/2010/main" val="0"/>
              </a:ext>
            </a:extLst>
          </a:blip>
          <a:srcRect t="8846"/>
          <a:stretch/>
        </p:blipFill>
        <p:spPr>
          <a:xfrm>
            <a:off x="3088046" y="761865"/>
            <a:ext cx="6055953" cy="5027733"/>
          </a:xfrm>
          <a:prstGeom prst="rect">
            <a:avLst/>
          </a:prstGeom>
        </p:spPr>
      </p:pic>
      <p:sp>
        <p:nvSpPr>
          <p:cNvPr id="3" name="Title 2">
            <a:extLst>
              <a:ext uri="{FF2B5EF4-FFF2-40B4-BE49-F238E27FC236}">
                <a16:creationId xmlns:a16="http://schemas.microsoft.com/office/drawing/2014/main" id="{870FCDC7-9296-4755-AF0F-1B036E4AA405}"/>
              </a:ext>
            </a:extLst>
          </p:cNvPr>
          <p:cNvSpPr>
            <a:spLocks noGrp="1"/>
          </p:cNvSpPr>
          <p:nvPr>
            <p:ph type="title"/>
          </p:nvPr>
        </p:nvSpPr>
        <p:spPr/>
        <p:txBody>
          <a:bodyPr/>
          <a:lstStyle/>
          <a:p>
            <a:r>
              <a:rPr lang="en-US" dirty="0"/>
              <a:t>Special Situations: Team Lifts</a:t>
            </a:r>
          </a:p>
        </p:txBody>
      </p:sp>
      <p:sp>
        <p:nvSpPr>
          <p:cNvPr id="4" name="Text Placeholder 3">
            <a:extLst>
              <a:ext uri="{FF2B5EF4-FFF2-40B4-BE49-F238E27FC236}">
                <a16:creationId xmlns:a16="http://schemas.microsoft.com/office/drawing/2014/main" id="{A05D64DE-57BD-40F4-B0EB-9C306F17EAF2}"/>
              </a:ext>
            </a:extLst>
          </p:cNvPr>
          <p:cNvSpPr>
            <a:spLocks noGrp="1"/>
          </p:cNvSpPr>
          <p:nvPr>
            <p:ph type="body" sz="quarter" idx="17"/>
          </p:nvPr>
        </p:nvSpPr>
        <p:spPr>
          <a:solidFill>
            <a:srgbClr val="5A5A5A"/>
          </a:solidFill>
        </p:spPr>
        <p:txBody>
          <a:bodyPr/>
          <a:lstStyle/>
          <a:p>
            <a:r>
              <a:rPr lang="en-US" dirty="0"/>
              <a:t>Select</a:t>
            </a:r>
          </a:p>
        </p:txBody>
      </p:sp>
      <p:sp>
        <p:nvSpPr>
          <p:cNvPr id="5" name="Text Placeholder 4">
            <a:extLst>
              <a:ext uri="{FF2B5EF4-FFF2-40B4-BE49-F238E27FC236}">
                <a16:creationId xmlns:a16="http://schemas.microsoft.com/office/drawing/2014/main" id="{0563011C-8C38-4106-B20F-EECCED0A5760}"/>
              </a:ext>
            </a:extLst>
          </p:cNvPr>
          <p:cNvSpPr>
            <a:spLocks noGrp="1"/>
          </p:cNvSpPr>
          <p:nvPr>
            <p:ph type="body" sz="quarter" idx="18"/>
          </p:nvPr>
        </p:nvSpPr>
        <p:spPr>
          <a:solidFill>
            <a:srgbClr val="5A5A5A"/>
          </a:solidFill>
        </p:spPr>
        <p:txBody>
          <a:bodyPr/>
          <a:lstStyle/>
          <a:p>
            <a:r>
              <a:rPr lang="en-US" dirty="0"/>
              <a:t>Coordinate</a:t>
            </a:r>
          </a:p>
        </p:txBody>
      </p:sp>
      <p:sp>
        <p:nvSpPr>
          <p:cNvPr id="6" name="Text Placeholder 5">
            <a:extLst>
              <a:ext uri="{FF2B5EF4-FFF2-40B4-BE49-F238E27FC236}">
                <a16:creationId xmlns:a16="http://schemas.microsoft.com/office/drawing/2014/main" id="{0847C32B-4289-4F1D-B7D7-A2F92103C15A}"/>
              </a:ext>
            </a:extLst>
          </p:cNvPr>
          <p:cNvSpPr>
            <a:spLocks noGrp="1"/>
          </p:cNvSpPr>
          <p:nvPr>
            <p:ph type="body" sz="quarter" idx="20"/>
          </p:nvPr>
        </p:nvSpPr>
        <p:spPr>
          <a:solidFill>
            <a:srgbClr val="5A5A5A"/>
          </a:solidFill>
        </p:spPr>
        <p:txBody>
          <a:bodyPr/>
          <a:lstStyle/>
          <a:p>
            <a:r>
              <a:rPr lang="en-US" dirty="0"/>
              <a:t>Lift</a:t>
            </a:r>
          </a:p>
        </p:txBody>
      </p:sp>
      <p:sp>
        <p:nvSpPr>
          <p:cNvPr id="7" name="Text Placeholder 6">
            <a:extLst>
              <a:ext uri="{FF2B5EF4-FFF2-40B4-BE49-F238E27FC236}">
                <a16:creationId xmlns:a16="http://schemas.microsoft.com/office/drawing/2014/main" id="{E4802C57-E848-447F-BC34-4A5FED85DD3B}"/>
              </a:ext>
            </a:extLst>
          </p:cNvPr>
          <p:cNvSpPr>
            <a:spLocks noGrp="1"/>
          </p:cNvSpPr>
          <p:nvPr>
            <p:ph type="body" sz="quarter" idx="21"/>
          </p:nvPr>
        </p:nvSpPr>
        <p:spPr>
          <a:solidFill>
            <a:srgbClr val="0086B3"/>
          </a:solidFill>
        </p:spPr>
        <p:txBody>
          <a:bodyPr/>
          <a:lstStyle/>
          <a:p>
            <a:r>
              <a:rPr lang="en-US" dirty="0"/>
              <a:t>Carry</a:t>
            </a:r>
          </a:p>
        </p:txBody>
      </p:sp>
      <p:sp>
        <p:nvSpPr>
          <p:cNvPr id="8" name="Text Placeholder 7">
            <a:extLst>
              <a:ext uri="{FF2B5EF4-FFF2-40B4-BE49-F238E27FC236}">
                <a16:creationId xmlns:a16="http://schemas.microsoft.com/office/drawing/2014/main" id="{0133B5B5-8D92-4BE8-B25C-93049C44A169}"/>
              </a:ext>
            </a:extLst>
          </p:cNvPr>
          <p:cNvSpPr>
            <a:spLocks noGrp="1"/>
          </p:cNvSpPr>
          <p:nvPr>
            <p:ph type="body" sz="quarter" idx="22"/>
          </p:nvPr>
        </p:nvSpPr>
        <p:spPr/>
        <p:txBody>
          <a:bodyPr/>
          <a:lstStyle/>
          <a:p>
            <a:r>
              <a:rPr lang="en-US" dirty="0"/>
              <a:t>Unload</a:t>
            </a:r>
          </a:p>
        </p:txBody>
      </p:sp>
      <p:sp>
        <p:nvSpPr>
          <p:cNvPr id="11" name="Text Placeholder 5">
            <a:extLst>
              <a:ext uri="{FF2B5EF4-FFF2-40B4-BE49-F238E27FC236}">
                <a16:creationId xmlns:a16="http://schemas.microsoft.com/office/drawing/2014/main" id="{2E74805A-3674-4048-AD77-B189A7AB3245}"/>
              </a:ext>
            </a:extLst>
          </p:cNvPr>
          <p:cNvSpPr txBox="1">
            <a:spLocks/>
          </p:cNvSpPr>
          <p:nvPr/>
        </p:nvSpPr>
        <p:spPr>
          <a:xfrm>
            <a:off x="3084576" y="5003800"/>
            <a:ext cx="6053269" cy="1854199"/>
          </a:xfrm>
          <a:prstGeom prst="rect">
            <a:avLst/>
          </a:prstGeom>
          <a:solidFill>
            <a:srgbClr val="D9D9D9"/>
          </a:solidFill>
          <a:ln>
            <a:no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a:lnSpc>
                <a:spcPts val="2400"/>
              </a:lnSpc>
            </a:pPr>
            <a:r>
              <a:rPr lang="en-US" b="0" dirty="0">
                <a:solidFill>
                  <a:schemeClr val="tx1"/>
                </a:solidFill>
              </a:rPr>
              <a:t>Keep the load level while you carry it. This is particularly important if you are going up or down stairs or ramps. The person at the bottom will take more of the load if it is allowed to tilt downward instead of remaining level.</a:t>
            </a:r>
          </a:p>
        </p:txBody>
      </p:sp>
    </p:spTree>
    <p:custDataLst>
      <p:tags r:id="rId1"/>
    </p:custDataLst>
    <p:extLst>
      <p:ext uri="{BB962C8B-B14F-4D97-AF65-F5344CB8AC3E}">
        <p14:creationId xmlns:p14="http://schemas.microsoft.com/office/powerpoint/2010/main" val="6735123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2496F28B-CB4C-48CA-83A7-A0FCD18C6BE8}"/>
              </a:ext>
            </a:extLst>
          </p:cNvPr>
          <p:cNvSpPr/>
          <p:nvPr/>
        </p:nvSpPr>
        <p:spPr>
          <a:xfrm>
            <a:off x="0" y="758952"/>
            <a:ext cx="3657600"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5" name="Text Placeholder 4">
            <a:extLst>
              <a:ext uri="{FF2B5EF4-FFF2-40B4-BE49-F238E27FC236}">
                <a16:creationId xmlns:a16="http://schemas.microsoft.com/office/drawing/2014/main" id="{38B75B74-6BAC-476D-A433-39A958AA4157}"/>
              </a:ext>
            </a:extLst>
          </p:cNvPr>
          <p:cNvSpPr>
            <a:spLocks noGrp="1"/>
          </p:cNvSpPr>
          <p:nvPr>
            <p:ph type="body" sz="quarter" idx="11"/>
          </p:nvPr>
        </p:nvSpPr>
        <p:spPr>
          <a:xfrm>
            <a:off x="0" y="1960852"/>
            <a:ext cx="3657600" cy="609036"/>
          </a:xfrm>
          <a:solidFill>
            <a:srgbClr val="006082"/>
          </a:solidFill>
        </p:spPr>
        <p:txBody>
          <a:bodyPr/>
          <a:lstStyle/>
          <a:p>
            <a:r>
              <a:rPr lang="en-US" dirty="0"/>
              <a:t>Sit</a:t>
            </a:r>
          </a:p>
        </p:txBody>
      </p:sp>
      <p:sp>
        <p:nvSpPr>
          <p:cNvPr id="7" name="Text Placeholder 6">
            <a:extLst>
              <a:ext uri="{FF2B5EF4-FFF2-40B4-BE49-F238E27FC236}">
                <a16:creationId xmlns:a16="http://schemas.microsoft.com/office/drawing/2014/main" id="{85619B2C-71D1-45F1-83D2-D2F5C9039BFA}"/>
              </a:ext>
            </a:extLst>
          </p:cNvPr>
          <p:cNvSpPr>
            <a:spLocks noGrp="1"/>
          </p:cNvSpPr>
          <p:nvPr>
            <p:ph type="body" sz="quarter" idx="13"/>
          </p:nvPr>
        </p:nvSpPr>
        <p:spPr>
          <a:xfrm>
            <a:off x="0" y="1244147"/>
            <a:ext cx="3657600" cy="609036"/>
          </a:xfrm>
          <a:solidFill>
            <a:srgbClr val="006082"/>
          </a:solidFill>
        </p:spPr>
        <p:txBody>
          <a:bodyPr/>
          <a:lstStyle/>
          <a:p>
            <a:r>
              <a:rPr lang="en-US" dirty="0"/>
              <a:t>Stand</a:t>
            </a:r>
          </a:p>
        </p:txBody>
      </p:sp>
      <p:sp>
        <p:nvSpPr>
          <p:cNvPr id="4" name="Title 3">
            <a:extLst>
              <a:ext uri="{FF2B5EF4-FFF2-40B4-BE49-F238E27FC236}">
                <a16:creationId xmlns:a16="http://schemas.microsoft.com/office/drawing/2014/main" id="{E5624755-04F4-4D24-8311-E3DBD85E7E62}"/>
              </a:ext>
            </a:extLst>
          </p:cNvPr>
          <p:cNvSpPr>
            <a:spLocks noGrp="1"/>
          </p:cNvSpPr>
          <p:nvPr>
            <p:ph type="title"/>
          </p:nvPr>
        </p:nvSpPr>
        <p:spPr/>
        <p:txBody>
          <a:bodyPr/>
          <a:lstStyle/>
          <a:p>
            <a:r>
              <a:rPr lang="en-US" dirty="0"/>
              <a:t>Every Move You Make</a:t>
            </a:r>
          </a:p>
        </p:txBody>
      </p:sp>
      <p:sp>
        <p:nvSpPr>
          <p:cNvPr id="12" name="Text Placeholder 4">
            <a:extLst>
              <a:ext uri="{FF2B5EF4-FFF2-40B4-BE49-F238E27FC236}">
                <a16:creationId xmlns:a16="http://schemas.microsoft.com/office/drawing/2014/main" id="{FA386302-DFAF-4E26-94BA-7A47D472823E}"/>
              </a:ext>
            </a:extLst>
          </p:cNvPr>
          <p:cNvSpPr txBox="1">
            <a:spLocks/>
          </p:cNvSpPr>
          <p:nvPr/>
        </p:nvSpPr>
        <p:spPr>
          <a:xfrm>
            <a:off x="0" y="3394262"/>
            <a:ext cx="3657600" cy="609036"/>
          </a:xfrm>
          <a:prstGeom prst="rect">
            <a:avLst/>
          </a:prstGeom>
          <a:solidFill>
            <a:srgbClr val="006082"/>
          </a:solidFill>
        </p:spPr>
        <p:txBody>
          <a:bodyPr anchor="ctr"/>
          <a:lstStyle>
            <a:lvl1pPr marL="243614" indent="0" algn="l"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dirty="0"/>
              <a:t>Reach</a:t>
            </a:r>
          </a:p>
        </p:txBody>
      </p:sp>
      <p:sp>
        <p:nvSpPr>
          <p:cNvPr id="13" name="Text Placeholder 6">
            <a:extLst>
              <a:ext uri="{FF2B5EF4-FFF2-40B4-BE49-F238E27FC236}">
                <a16:creationId xmlns:a16="http://schemas.microsoft.com/office/drawing/2014/main" id="{EDF640A2-CDD6-4B62-83DC-E993BC413F97}"/>
              </a:ext>
            </a:extLst>
          </p:cNvPr>
          <p:cNvSpPr txBox="1">
            <a:spLocks/>
          </p:cNvSpPr>
          <p:nvPr/>
        </p:nvSpPr>
        <p:spPr>
          <a:xfrm>
            <a:off x="0" y="2677557"/>
            <a:ext cx="3657600" cy="609036"/>
          </a:xfrm>
          <a:prstGeom prst="rect">
            <a:avLst/>
          </a:prstGeom>
          <a:solidFill>
            <a:srgbClr val="006082"/>
          </a:solidFill>
        </p:spPr>
        <p:txBody>
          <a:bodyPr anchor="ctr"/>
          <a:lstStyle>
            <a:lvl1pPr marL="243614" indent="0" algn="l"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dirty="0"/>
              <a:t>Bend</a:t>
            </a:r>
          </a:p>
        </p:txBody>
      </p:sp>
      <p:sp>
        <p:nvSpPr>
          <p:cNvPr id="14" name="Text Placeholder 4">
            <a:extLst>
              <a:ext uri="{FF2B5EF4-FFF2-40B4-BE49-F238E27FC236}">
                <a16:creationId xmlns:a16="http://schemas.microsoft.com/office/drawing/2014/main" id="{98F70211-333A-44C8-8924-5BFDB00021B4}"/>
              </a:ext>
            </a:extLst>
          </p:cNvPr>
          <p:cNvSpPr txBox="1">
            <a:spLocks/>
          </p:cNvSpPr>
          <p:nvPr/>
        </p:nvSpPr>
        <p:spPr>
          <a:xfrm>
            <a:off x="0" y="4827672"/>
            <a:ext cx="3657600" cy="609036"/>
          </a:xfrm>
          <a:prstGeom prst="rect">
            <a:avLst/>
          </a:prstGeom>
          <a:solidFill>
            <a:srgbClr val="006082"/>
          </a:solidFill>
        </p:spPr>
        <p:txBody>
          <a:bodyPr anchor="ctr"/>
          <a:lstStyle>
            <a:lvl1pPr marL="243614" indent="0" algn="l"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dirty="0"/>
              <a:t>Push/pull</a:t>
            </a:r>
          </a:p>
        </p:txBody>
      </p:sp>
      <p:sp>
        <p:nvSpPr>
          <p:cNvPr id="15" name="Text Placeholder 6">
            <a:extLst>
              <a:ext uri="{FF2B5EF4-FFF2-40B4-BE49-F238E27FC236}">
                <a16:creationId xmlns:a16="http://schemas.microsoft.com/office/drawing/2014/main" id="{B774925F-1907-4615-93D0-F65B133F7E63}"/>
              </a:ext>
            </a:extLst>
          </p:cNvPr>
          <p:cNvSpPr txBox="1">
            <a:spLocks/>
          </p:cNvSpPr>
          <p:nvPr/>
        </p:nvSpPr>
        <p:spPr>
          <a:xfrm>
            <a:off x="0" y="4110967"/>
            <a:ext cx="3657600" cy="609036"/>
          </a:xfrm>
          <a:prstGeom prst="rect">
            <a:avLst/>
          </a:prstGeom>
          <a:solidFill>
            <a:srgbClr val="006082"/>
          </a:solidFill>
        </p:spPr>
        <p:txBody>
          <a:bodyPr anchor="ctr"/>
          <a:lstStyle>
            <a:lvl1pPr marL="243614" indent="0" algn="l"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dirty="0"/>
              <a:t>Turn</a:t>
            </a:r>
          </a:p>
        </p:txBody>
      </p:sp>
      <p:sp>
        <p:nvSpPr>
          <p:cNvPr id="16" name="Text Placeholder 4">
            <a:extLst>
              <a:ext uri="{FF2B5EF4-FFF2-40B4-BE49-F238E27FC236}">
                <a16:creationId xmlns:a16="http://schemas.microsoft.com/office/drawing/2014/main" id="{434E1622-4416-4974-B50A-78672E62ED7D}"/>
              </a:ext>
            </a:extLst>
          </p:cNvPr>
          <p:cNvSpPr txBox="1">
            <a:spLocks/>
          </p:cNvSpPr>
          <p:nvPr/>
        </p:nvSpPr>
        <p:spPr>
          <a:xfrm>
            <a:off x="0" y="5544376"/>
            <a:ext cx="3657600" cy="609036"/>
          </a:xfrm>
          <a:prstGeom prst="rect">
            <a:avLst/>
          </a:prstGeom>
          <a:solidFill>
            <a:srgbClr val="006082"/>
          </a:solidFill>
        </p:spPr>
        <p:txBody>
          <a:bodyPr anchor="ctr"/>
          <a:lstStyle>
            <a:lvl1pPr marL="243614" indent="0" algn="l"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dirty="0"/>
              <a:t>Lift/carry</a:t>
            </a:r>
          </a:p>
        </p:txBody>
      </p:sp>
      <p:pic>
        <p:nvPicPr>
          <p:cNvPr id="3" name="Picture 2">
            <a:extLst>
              <a:ext uri="{FF2B5EF4-FFF2-40B4-BE49-F238E27FC236}">
                <a16:creationId xmlns:a16="http://schemas.microsoft.com/office/drawing/2014/main" id="{3FB05E00-D2C0-4A67-AA39-377326F42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549" y="789432"/>
            <a:ext cx="5400429" cy="6069053"/>
          </a:xfrm>
          <a:prstGeom prst="rect">
            <a:avLst/>
          </a:prstGeom>
        </p:spPr>
      </p:pic>
    </p:spTree>
    <p:custDataLst>
      <p:tags r:id="rId1"/>
    </p:custDataLst>
    <p:extLst>
      <p:ext uri="{BB962C8B-B14F-4D97-AF65-F5344CB8AC3E}">
        <p14:creationId xmlns:p14="http://schemas.microsoft.com/office/powerpoint/2010/main" val="385254656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4B5871-49BB-4554-9A78-DE22B27C4E93}"/>
              </a:ext>
            </a:extLst>
          </p:cNvPr>
          <p:cNvPicPr>
            <a:picLocks noChangeAspect="1"/>
          </p:cNvPicPr>
          <p:nvPr/>
        </p:nvPicPr>
        <p:blipFill rotWithShape="1">
          <a:blip r:embed="rId3">
            <a:extLst>
              <a:ext uri="{28A0092B-C50C-407E-A947-70E740481C1C}">
                <a14:useLocalDpi xmlns:a14="http://schemas.microsoft.com/office/drawing/2010/main" val="0"/>
              </a:ext>
            </a:extLst>
          </a:blip>
          <a:srcRect t="16175"/>
          <a:stretch/>
        </p:blipFill>
        <p:spPr>
          <a:xfrm>
            <a:off x="3088047" y="758952"/>
            <a:ext cx="6055954" cy="4840844"/>
          </a:xfrm>
          <a:prstGeom prst="rect">
            <a:avLst/>
          </a:prstGeom>
        </p:spPr>
      </p:pic>
      <p:sp>
        <p:nvSpPr>
          <p:cNvPr id="3" name="Title 2">
            <a:extLst>
              <a:ext uri="{FF2B5EF4-FFF2-40B4-BE49-F238E27FC236}">
                <a16:creationId xmlns:a16="http://schemas.microsoft.com/office/drawing/2014/main" id="{870FCDC7-9296-4755-AF0F-1B036E4AA405}"/>
              </a:ext>
            </a:extLst>
          </p:cNvPr>
          <p:cNvSpPr>
            <a:spLocks noGrp="1"/>
          </p:cNvSpPr>
          <p:nvPr>
            <p:ph type="title"/>
          </p:nvPr>
        </p:nvSpPr>
        <p:spPr/>
        <p:txBody>
          <a:bodyPr/>
          <a:lstStyle/>
          <a:p>
            <a:r>
              <a:rPr lang="en-US" dirty="0"/>
              <a:t>Special Situations: Team Lifts</a:t>
            </a:r>
          </a:p>
        </p:txBody>
      </p:sp>
      <p:sp>
        <p:nvSpPr>
          <p:cNvPr id="4" name="Text Placeholder 3">
            <a:extLst>
              <a:ext uri="{FF2B5EF4-FFF2-40B4-BE49-F238E27FC236}">
                <a16:creationId xmlns:a16="http://schemas.microsoft.com/office/drawing/2014/main" id="{A05D64DE-57BD-40F4-B0EB-9C306F17EAF2}"/>
              </a:ext>
            </a:extLst>
          </p:cNvPr>
          <p:cNvSpPr>
            <a:spLocks noGrp="1"/>
          </p:cNvSpPr>
          <p:nvPr>
            <p:ph type="body" sz="quarter" idx="17"/>
          </p:nvPr>
        </p:nvSpPr>
        <p:spPr>
          <a:solidFill>
            <a:srgbClr val="5A5A5A"/>
          </a:solidFill>
        </p:spPr>
        <p:txBody>
          <a:bodyPr/>
          <a:lstStyle/>
          <a:p>
            <a:r>
              <a:rPr lang="en-US" dirty="0"/>
              <a:t>Select</a:t>
            </a:r>
          </a:p>
        </p:txBody>
      </p:sp>
      <p:sp>
        <p:nvSpPr>
          <p:cNvPr id="5" name="Text Placeholder 4">
            <a:extLst>
              <a:ext uri="{FF2B5EF4-FFF2-40B4-BE49-F238E27FC236}">
                <a16:creationId xmlns:a16="http://schemas.microsoft.com/office/drawing/2014/main" id="{0563011C-8C38-4106-B20F-EECCED0A5760}"/>
              </a:ext>
            </a:extLst>
          </p:cNvPr>
          <p:cNvSpPr>
            <a:spLocks noGrp="1"/>
          </p:cNvSpPr>
          <p:nvPr>
            <p:ph type="body" sz="quarter" idx="18"/>
          </p:nvPr>
        </p:nvSpPr>
        <p:spPr>
          <a:solidFill>
            <a:srgbClr val="5A5A5A"/>
          </a:solidFill>
        </p:spPr>
        <p:txBody>
          <a:bodyPr/>
          <a:lstStyle/>
          <a:p>
            <a:r>
              <a:rPr lang="en-US" dirty="0"/>
              <a:t>Coordinate</a:t>
            </a:r>
          </a:p>
        </p:txBody>
      </p:sp>
      <p:sp>
        <p:nvSpPr>
          <p:cNvPr id="6" name="Text Placeholder 5">
            <a:extLst>
              <a:ext uri="{FF2B5EF4-FFF2-40B4-BE49-F238E27FC236}">
                <a16:creationId xmlns:a16="http://schemas.microsoft.com/office/drawing/2014/main" id="{0847C32B-4289-4F1D-B7D7-A2F92103C15A}"/>
              </a:ext>
            </a:extLst>
          </p:cNvPr>
          <p:cNvSpPr>
            <a:spLocks noGrp="1"/>
          </p:cNvSpPr>
          <p:nvPr>
            <p:ph type="body" sz="quarter" idx="20"/>
          </p:nvPr>
        </p:nvSpPr>
        <p:spPr>
          <a:solidFill>
            <a:srgbClr val="5A5A5A"/>
          </a:solidFill>
        </p:spPr>
        <p:txBody>
          <a:bodyPr/>
          <a:lstStyle/>
          <a:p>
            <a:r>
              <a:rPr lang="en-US" dirty="0"/>
              <a:t>Lift</a:t>
            </a:r>
          </a:p>
        </p:txBody>
      </p:sp>
      <p:sp>
        <p:nvSpPr>
          <p:cNvPr id="7" name="Text Placeholder 6">
            <a:extLst>
              <a:ext uri="{FF2B5EF4-FFF2-40B4-BE49-F238E27FC236}">
                <a16:creationId xmlns:a16="http://schemas.microsoft.com/office/drawing/2014/main" id="{E4802C57-E848-447F-BC34-4A5FED85DD3B}"/>
              </a:ext>
            </a:extLst>
          </p:cNvPr>
          <p:cNvSpPr>
            <a:spLocks noGrp="1"/>
          </p:cNvSpPr>
          <p:nvPr>
            <p:ph type="body" sz="quarter" idx="21"/>
          </p:nvPr>
        </p:nvSpPr>
        <p:spPr>
          <a:solidFill>
            <a:srgbClr val="5A5A5A"/>
          </a:solidFill>
        </p:spPr>
        <p:txBody>
          <a:bodyPr/>
          <a:lstStyle/>
          <a:p>
            <a:r>
              <a:rPr lang="en-US" dirty="0"/>
              <a:t>Carry</a:t>
            </a:r>
          </a:p>
        </p:txBody>
      </p:sp>
      <p:sp>
        <p:nvSpPr>
          <p:cNvPr id="8" name="Text Placeholder 7">
            <a:extLst>
              <a:ext uri="{FF2B5EF4-FFF2-40B4-BE49-F238E27FC236}">
                <a16:creationId xmlns:a16="http://schemas.microsoft.com/office/drawing/2014/main" id="{0133B5B5-8D92-4BE8-B25C-93049C44A169}"/>
              </a:ext>
            </a:extLst>
          </p:cNvPr>
          <p:cNvSpPr>
            <a:spLocks noGrp="1"/>
          </p:cNvSpPr>
          <p:nvPr>
            <p:ph type="body" sz="quarter" idx="22"/>
          </p:nvPr>
        </p:nvSpPr>
        <p:spPr>
          <a:solidFill>
            <a:srgbClr val="0086B3"/>
          </a:solidFill>
        </p:spPr>
        <p:txBody>
          <a:bodyPr/>
          <a:lstStyle/>
          <a:p>
            <a:r>
              <a:rPr lang="en-US" dirty="0"/>
              <a:t>Unload</a:t>
            </a:r>
          </a:p>
        </p:txBody>
      </p:sp>
      <p:sp>
        <p:nvSpPr>
          <p:cNvPr id="11" name="Text Placeholder 5">
            <a:extLst>
              <a:ext uri="{FF2B5EF4-FFF2-40B4-BE49-F238E27FC236}">
                <a16:creationId xmlns:a16="http://schemas.microsoft.com/office/drawing/2014/main" id="{2E74805A-3674-4048-AD77-B189A7AB3245}"/>
              </a:ext>
            </a:extLst>
          </p:cNvPr>
          <p:cNvSpPr txBox="1">
            <a:spLocks/>
          </p:cNvSpPr>
          <p:nvPr/>
        </p:nvSpPr>
        <p:spPr>
          <a:xfrm>
            <a:off x="3084576" y="5410200"/>
            <a:ext cx="6053269" cy="1447799"/>
          </a:xfrm>
          <a:prstGeom prst="rect">
            <a:avLst/>
          </a:prstGeom>
          <a:solidFill>
            <a:srgbClr val="D9D9D9"/>
          </a:solidFill>
          <a:ln>
            <a:noFill/>
          </a:ln>
        </p:spPr>
        <p:txBody>
          <a:bodyPr anchor="ctr">
            <a:noAutofit/>
          </a:bodyPr>
          <a:lstStyle>
            <a:lvl1pPr marL="0" indent="0" algn="ctr" defTabSz="913554" rtl="0" eaLnBrk="1" latinLnBrk="0" hangingPunct="1">
              <a:lnSpc>
                <a:spcPts val="2500"/>
              </a:lnSpc>
              <a:spcBef>
                <a:spcPts val="0"/>
              </a:spcBef>
              <a:spcAft>
                <a:spcPts val="0"/>
              </a:spcAft>
              <a:buFontTx/>
              <a:buNone/>
              <a:defRPr sz="2200" b="1"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Calibri" panose="020F0502020204030204" pitchFamily="34" charset="0"/>
              <a:buChar char="―"/>
              <a:defRPr sz="1399"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a:lnSpc>
                <a:spcPts val="2400"/>
              </a:lnSpc>
            </a:pPr>
            <a:r>
              <a:rPr lang="en-US" b="0" dirty="0">
                <a:solidFill>
                  <a:schemeClr val="tx1"/>
                </a:solidFill>
              </a:rPr>
              <a:t>When it’s time to unload, team members should unload slowly and together, following the directions of the team leader. </a:t>
            </a:r>
          </a:p>
        </p:txBody>
      </p:sp>
    </p:spTree>
    <p:custDataLst>
      <p:tags r:id="rId1"/>
    </p:custDataLst>
    <p:extLst>
      <p:ext uri="{BB962C8B-B14F-4D97-AF65-F5344CB8AC3E}">
        <p14:creationId xmlns:p14="http://schemas.microsoft.com/office/powerpoint/2010/main" val="364091457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B722D5-700E-4C21-8A60-14AE60F54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046" y="758952"/>
            <a:ext cx="5087229" cy="6099048"/>
          </a:xfrm>
          <a:prstGeom prst="rect">
            <a:avLst/>
          </a:prstGeom>
        </p:spPr>
      </p:pic>
      <p:sp>
        <p:nvSpPr>
          <p:cNvPr id="8" name="Background">
            <a:extLst>
              <a:ext uri="{FF2B5EF4-FFF2-40B4-BE49-F238E27FC236}">
                <a16:creationId xmlns:a16="http://schemas.microsoft.com/office/drawing/2014/main" id="{DD8F3064-65F6-4464-BD39-3055909E8385}"/>
              </a:ext>
            </a:extLst>
          </p:cNvPr>
          <p:cNvSpPr/>
          <p:nvPr/>
        </p:nvSpPr>
        <p:spPr>
          <a:xfrm>
            <a:off x="0" y="758952"/>
            <a:ext cx="4090541"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Title 5">
            <a:extLst>
              <a:ext uri="{FF2B5EF4-FFF2-40B4-BE49-F238E27FC236}">
                <a16:creationId xmlns:a16="http://schemas.microsoft.com/office/drawing/2014/main" id="{98D44BBE-3DBD-476C-87EF-E2813893449F}"/>
              </a:ext>
            </a:extLst>
          </p:cNvPr>
          <p:cNvSpPr>
            <a:spLocks noGrp="1"/>
          </p:cNvSpPr>
          <p:nvPr>
            <p:ph type="title"/>
          </p:nvPr>
        </p:nvSpPr>
        <p:spPr/>
        <p:txBody>
          <a:bodyPr/>
          <a:lstStyle/>
          <a:p>
            <a:r>
              <a:rPr lang="en-US" dirty="0"/>
              <a:t>Special Situations: Overhead Loads</a:t>
            </a:r>
          </a:p>
        </p:txBody>
      </p:sp>
      <p:sp>
        <p:nvSpPr>
          <p:cNvPr id="7" name="Text Placeholder 6">
            <a:extLst>
              <a:ext uri="{FF2B5EF4-FFF2-40B4-BE49-F238E27FC236}">
                <a16:creationId xmlns:a16="http://schemas.microsoft.com/office/drawing/2014/main" id="{F4860E3C-5FA5-4816-BF09-DF516B90524A}"/>
              </a:ext>
            </a:extLst>
          </p:cNvPr>
          <p:cNvSpPr>
            <a:spLocks noGrp="1"/>
          </p:cNvSpPr>
          <p:nvPr>
            <p:ph type="body" sz="quarter" idx="10"/>
          </p:nvPr>
        </p:nvSpPr>
        <p:spPr>
          <a:xfrm>
            <a:off x="383898" y="1289050"/>
            <a:ext cx="3515002" cy="5267412"/>
          </a:xfrm>
        </p:spPr>
        <p:txBody>
          <a:bodyPr/>
          <a:lstStyle/>
          <a:p>
            <a:pPr>
              <a:lnSpc>
                <a:spcPct val="100000"/>
              </a:lnSpc>
              <a:spcBef>
                <a:spcPts val="0"/>
              </a:spcBef>
              <a:spcAft>
                <a:spcPts val="900"/>
              </a:spcAft>
            </a:pPr>
            <a:r>
              <a:rPr lang="en-US" dirty="0"/>
              <a:t>Shoulders level with load</a:t>
            </a:r>
          </a:p>
          <a:p>
            <a:pPr>
              <a:lnSpc>
                <a:spcPct val="100000"/>
              </a:lnSpc>
              <a:spcBef>
                <a:spcPts val="0"/>
              </a:spcBef>
              <a:spcAft>
                <a:spcPts val="900"/>
              </a:spcAft>
            </a:pPr>
            <a:r>
              <a:rPr lang="en-US" dirty="0"/>
              <a:t>Slide load close</a:t>
            </a:r>
          </a:p>
          <a:p>
            <a:pPr>
              <a:lnSpc>
                <a:spcPct val="100000"/>
              </a:lnSpc>
              <a:spcBef>
                <a:spcPts val="0"/>
              </a:spcBef>
              <a:spcAft>
                <a:spcPts val="900"/>
              </a:spcAft>
            </a:pPr>
            <a:r>
              <a:rPr lang="en-US" dirty="0"/>
              <a:t>Maintain good posture</a:t>
            </a:r>
          </a:p>
          <a:p>
            <a:pPr>
              <a:lnSpc>
                <a:spcPct val="100000"/>
              </a:lnSpc>
              <a:spcBef>
                <a:spcPts val="0"/>
              </a:spcBef>
              <a:spcAft>
                <a:spcPts val="900"/>
              </a:spcAft>
            </a:pPr>
            <a:r>
              <a:rPr lang="en-US" dirty="0"/>
              <a:t>Use a spotter</a:t>
            </a:r>
          </a:p>
        </p:txBody>
      </p:sp>
    </p:spTree>
    <p:custDataLst>
      <p:tags r:id="rId1"/>
    </p:custDataLst>
    <p:extLst>
      <p:ext uri="{BB962C8B-B14F-4D97-AF65-F5344CB8AC3E}">
        <p14:creationId xmlns:p14="http://schemas.microsoft.com/office/powerpoint/2010/main" val="347745691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4C8850-23E6-4699-90D3-5C0D7E4BEDD6}"/>
              </a:ext>
            </a:extLst>
          </p:cNvPr>
          <p:cNvPicPr>
            <a:picLocks noChangeAspect="1"/>
          </p:cNvPicPr>
          <p:nvPr/>
        </p:nvPicPr>
        <p:blipFill rotWithShape="1">
          <a:blip r:embed="rId3">
            <a:extLst>
              <a:ext uri="{28A0092B-C50C-407E-A947-70E740481C1C}">
                <a14:useLocalDpi xmlns:a14="http://schemas.microsoft.com/office/drawing/2010/main" val="0"/>
              </a:ext>
            </a:extLst>
          </a:blip>
          <a:srcRect t="3448" r="17230" b="13832"/>
          <a:stretch/>
        </p:blipFill>
        <p:spPr>
          <a:xfrm>
            <a:off x="2" y="758952"/>
            <a:ext cx="9143995" cy="6099048"/>
          </a:xfrm>
          <a:prstGeom prst="rect">
            <a:avLst/>
          </a:prstGeom>
        </p:spPr>
      </p:pic>
      <p:sp>
        <p:nvSpPr>
          <p:cNvPr id="13" name="Text Placeholder 12">
            <a:extLst>
              <a:ext uri="{FF2B5EF4-FFF2-40B4-BE49-F238E27FC236}">
                <a16:creationId xmlns:a16="http://schemas.microsoft.com/office/drawing/2014/main" id="{295CA88D-2067-44B6-90EE-59A4E7AA949F}"/>
              </a:ext>
            </a:extLst>
          </p:cNvPr>
          <p:cNvSpPr>
            <a:spLocks noGrp="1"/>
          </p:cNvSpPr>
          <p:nvPr>
            <p:ph type="body" sz="quarter" idx="10"/>
          </p:nvPr>
        </p:nvSpPr>
        <p:spPr>
          <a:xfrm>
            <a:off x="2" y="1215997"/>
            <a:ext cx="3111500" cy="609036"/>
          </a:xfrm>
        </p:spPr>
        <p:txBody>
          <a:bodyPr/>
          <a:lstStyle/>
          <a:p>
            <a:r>
              <a:rPr lang="en-US" dirty="0"/>
              <a:t>Report the injury</a:t>
            </a:r>
          </a:p>
        </p:txBody>
      </p:sp>
      <p:sp>
        <p:nvSpPr>
          <p:cNvPr id="14" name="Text Placeholder 13">
            <a:extLst>
              <a:ext uri="{FF2B5EF4-FFF2-40B4-BE49-F238E27FC236}">
                <a16:creationId xmlns:a16="http://schemas.microsoft.com/office/drawing/2014/main" id="{CEA471F2-548F-403B-8C1C-40A176760055}"/>
              </a:ext>
            </a:extLst>
          </p:cNvPr>
          <p:cNvSpPr>
            <a:spLocks noGrp="1"/>
          </p:cNvSpPr>
          <p:nvPr>
            <p:ph type="body" sz="quarter" idx="11"/>
          </p:nvPr>
        </p:nvSpPr>
        <p:spPr>
          <a:xfrm>
            <a:off x="3" y="2124512"/>
            <a:ext cx="3111500" cy="609036"/>
          </a:xfrm>
        </p:spPr>
        <p:txBody>
          <a:bodyPr/>
          <a:lstStyle/>
          <a:p>
            <a:r>
              <a:rPr lang="en-US" dirty="0"/>
              <a:t>Seek medical care</a:t>
            </a:r>
          </a:p>
        </p:txBody>
      </p:sp>
      <p:sp>
        <p:nvSpPr>
          <p:cNvPr id="12" name="Title 11">
            <a:extLst>
              <a:ext uri="{FF2B5EF4-FFF2-40B4-BE49-F238E27FC236}">
                <a16:creationId xmlns:a16="http://schemas.microsoft.com/office/drawing/2014/main" id="{FD2A70AC-82C4-4434-8557-17193B37EF22}"/>
              </a:ext>
            </a:extLst>
          </p:cNvPr>
          <p:cNvSpPr>
            <a:spLocks noGrp="1"/>
          </p:cNvSpPr>
          <p:nvPr>
            <p:ph type="title"/>
          </p:nvPr>
        </p:nvSpPr>
        <p:spPr/>
        <p:txBody>
          <a:bodyPr/>
          <a:lstStyle/>
          <a:p>
            <a:r>
              <a:rPr lang="en-US" dirty="0"/>
              <a:t>Don’t Ignore an Injury</a:t>
            </a:r>
          </a:p>
        </p:txBody>
      </p:sp>
    </p:spTree>
    <p:custDataLst>
      <p:tags r:id="rId1"/>
    </p:custDataLst>
    <p:extLst>
      <p:ext uri="{BB962C8B-B14F-4D97-AF65-F5344CB8AC3E}">
        <p14:creationId xmlns:p14="http://schemas.microsoft.com/office/powerpoint/2010/main" val="160930157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F9D7ED-09C8-4A17-9BD9-7C56E65507CD}"/>
              </a:ext>
            </a:extLst>
          </p:cNvPr>
          <p:cNvSpPr>
            <a:spLocks noGrp="1"/>
          </p:cNvSpPr>
          <p:nvPr>
            <p:ph type="title"/>
          </p:nvPr>
        </p:nvSpPr>
        <p:spPr/>
        <p:txBody>
          <a:bodyPr/>
          <a:lstStyle/>
          <a:p>
            <a:r>
              <a:rPr lang="en-US" dirty="0"/>
              <a:t>Key Points to Remember</a:t>
            </a:r>
          </a:p>
        </p:txBody>
      </p:sp>
      <p:sp>
        <p:nvSpPr>
          <p:cNvPr id="6" name="Text Placeholder 6">
            <a:extLst>
              <a:ext uri="{FF2B5EF4-FFF2-40B4-BE49-F238E27FC236}">
                <a16:creationId xmlns:a16="http://schemas.microsoft.com/office/drawing/2014/main" id="{C4B10F8D-6617-48BB-A345-EE4D2D6618BC}"/>
              </a:ext>
            </a:extLst>
          </p:cNvPr>
          <p:cNvSpPr>
            <a:spLocks noGrp="1"/>
          </p:cNvSpPr>
          <p:nvPr>
            <p:ph type="body" sz="quarter" idx="10"/>
          </p:nvPr>
        </p:nvSpPr>
        <p:spPr>
          <a:xfrm>
            <a:off x="383898" y="1289050"/>
            <a:ext cx="3515002" cy="5267412"/>
          </a:xfrm>
        </p:spPr>
        <p:txBody>
          <a:bodyPr/>
          <a:lstStyle/>
          <a:p>
            <a:pPr>
              <a:lnSpc>
                <a:spcPct val="100000"/>
              </a:lnSpc>
              <a:spcBef>
                <a:spcPts val="0"/>
              </a:spcBef>
              <a:spcAft>
                <a:spcPts val="900"/>
              </a:spcAft>
            </a:pPr>
            <a:r>
              <a:rPr lang="en-US" dirty="0"/>
              <a:t>Common injuries: sprains, strains, herniated disks</a:t>
            </a:r>
          </a:p>
          <a:p>
            <a:pPr>
              <a:lnSpc>
                <a:spcPct val="100000"/>
              </a:lnSpc>
              <a:spcBef>
                <a:spcPts val="0"/>
              </a:spcBef>
              <a:spcAft>
                <a:spcPts val="900"/>
              </a:spcAft>
            </a:pPr>
            <a:r>
              <a:rPr lang="en-US" dirty="0"/>
              <a:t>Hazards: carrying heavy loads, repetitive lifts, awkward postures</a:t>
            </a:r>
          </a:p>
          <a:p>
            <a:pPr>
              <a:lnSpc>
                <a:spcPct val="100000"/>
              </a:lnSpc>
              <a:spcBef>
                <a:spcPts val="0"/>
              </a:spcBef>
              <a:spcAft>
                <a:spcPts val="900"/>
              </a:spcAft>
            </a:pPr>
            <a:r>
              <a:rPr lang="en-US" dirty="0"/>
              <a:t>Lose weight, exercise, and stretch to mitigate risk factors</a:t>
            </a:r>
          </a:p>
          <a:p>
            <a:pPr>
              <a:lnSpc>
                <a:spcPct val="100000"/>
              </a:lnSpc>
              <a:spcBef>
                <a:spcPts val="0"/>
              </a:spcBef>
              <a:spcAft>
                <a:spcPts val="900"/>
              </a:spcAft>
            </a:pPr>
            <a:r>
              <a:rPr lang="en-US" dirty="0"/>
              <a:t>Use proper techniques to reduce risk of injury</a:t>
            </a:r>
          </a:p>
        </p:txBody>
      </p:sp>
    </p:spTree>
    <p:custDataLst>
      <p:tags r:id="rId1"/>
    </p:custDataLst>
    <p:extLst>
      <p:ext uri="{BB962C8B-B14F-4D97-AF65-F5344CB8AC3E}">
        <p14:creationId xmlns:p14="http://schemas.microsoft.com/office/powerpoint/2010/main" val="2497834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4BED3A-38C2-4FFA-94A5-56708E943DA4}"/>
              </a:ext>
            </a:extLst>
          </p:cNvPr>
          <p:cNvPicPr>
            <a:picLocks noChangeAspect="1"/>
          </p:cNvPicPr>
          <p:nvPr/>
        </p:nvPicPr>
        <p:blipFill rotWithShape="1">
          <a:blip r:embed="rId3">
            <a:extLst>
              <a:ext uri="{28A0092B-C50C-407E-A947-70E740481C1C}">
                <a14:useLocalDpi xmlns:a14="http://schemas.microsoft.com/office/drawing/2010/main" val="0"/>
              </a:ext>
            </a:extLst>
          </a:blip>
          <a:srcRect l="9514" r="10012"/>
          <a:stretch/>
        </p:blipFill>
        <p:spPr>
          <a:xfrm>
            <a:off x="4445000" y="758952"/>
            <a:ext cx="4699000" cy="6099048"/>
          </a:xfrm>
          <a:prstGeom prst="rect">
            <a:avLst/>
          </a:prstGeom>
        </p:spPr>
      </p:pic>
      <p:sp>
        <p:nvSpPr>
          <p:cNvPr id="8" name="Background">
            <a:extLst>
              <a:ext uri="{FF2B5EF4-FFF2-40B4-BE49-F238E27FC236}">
                <a16:creationId xmlns:a16="http://schemas.microsoft.com/office/drawing/2014/main" id="{DD8F3064-65F6-4464-BD39-3055909E8385}"/>
              </a:ext>
            </a:extLst>
          </p:cNvPr>
          <p:cNvSpPr/>
          <p:nvPr/>
        </p:nvSpPr>
        <p:spPr>
          <a:xfrm>
            <a:off x="616" y="758952"/>
            <a:ext cx="4571384" cy="609904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Title 5">
            <a:extLst>
              <a:ext uri="{FF2B5EF4-FFF2-40B4-BE49-F238E27FC236}">
                <a16:creationId xmlns:a16="http://schemas.microsoft.com/office/drawing/2014/main" id="{98D44BBE-3DBD-476C-87EF-E2813893449F}"/>
              </a:ext>
            </a:extLst>
          </p:cNvPr>
          <p:cNvSpPr>
            <a:spLocks noGrp="1"/>
          </p:cNvSpPr>
          <p:nvPr>
            <p:ph type="title"/>
          </p:nvPr>
        </p:nvSpPr>
        <p:spPr/>
        <p:txBody>
          <a:bodyPr/>
          <a:lstStyle/>
          <a:p>
            <a:r>
              <a:rPr lang="en-US" dirty="0"/>
              <a:t>Proper Posture</a:t>
            </a:r>
          </a:p>
        </p:txBody>
      </p:sp>
      <p:sp>
        <p:nvSpPr>
          <p:cNvPr id="7" name="Text Placeholder 6">
            <a:extLst>
              <a:ext uri="{FF2B5EF4-FFF2-40B4-BE49-F238E27FC236}">
                <a16:creationId xmlns:a16="http://schemas.microsoft.com/office/drawing/2014/main" id="{F4860E3C-5FA5-4816-BF09-DF516B90524A}"/>
              </a:ext>
            </a:extLst>
          </p:cNvPr>
          <p:cNvSpPr>
            <a:spLocks noGrp="1"/>
          </p:cNvSpPr>
          <p:nvPr>
            <p:ph type="body" sz="quarter" idx="10"/>
          </p:nvPr>
        </p:nvSpPr>
        <p:spPr/>
        <p:txBody>
          <a:bodyPr/>
          <a:lstStyle/>
          <a:p>
            <a:pPr>
              <a:lnSpc>
                <a:spcPct val="100000"/>
              </a:lnSpc>
              <a:spcBef>
                <a:spcPts val="0"/>
              </a:spcBef>
              <a:spcAft>
                <a:spcPts val="900"/>
              </a:spcAft>
            </a:pPr>
            <a:r>
              <a:rPr lang="en-US" dirty="0"/>
              <a:t>Maintain back’s curve</a:t>
            </a:r>
          </a:p>
          <a:p>
            <a:pPr marL="685800" indent="-365760">
              <a:lnSpc>
                <a:spcPct val="100000"/>
              </a:lnSpc>
              <a:spcBef>
                <a:spcPts val="0"/>
              </a:spcBef>
              <a:spcAft>
                <a:spcPts val="900"/>
              </a:spcAft>
              <a:buFont typeface="Symbol" panose="05050102010706020507" pitchFamily="18" charset="2"/>
              <a:buChar char="¾"/>
            </a:pPr>
            <a:r>
              <a:rPr lang="en-US" dirty="0"/>
              <a:t>Standing</a:t>
            </a:r>
          </a:p>
          <a:p>
            <a:pPr marL="685800" indent="-365760">
              <a:lnSpc>
                <a:spcPct val="100000"/>
              </a:lnSpc>
              <a:spcBef>
                <a:spcPts val="0"/>
              </a:spcBef>
              <a:spcAft>
                <a:spcPts val="900"/>
              </a:spcAft>
              <a:buFont typeface="Symbol" panose="05050102010706020507" pitchFamily="18" charset="2"/>
              <a:buChar char="¾"/>
            </a:pPr>
            <a:r>
              <a:rPr lang="en-US" dirty="0"/>
              <a:t>Sitting</a:t>
            </a:r>
          </a:p>
          <a:p>
            <a:pPr marL="685800" indent="-365760">
              <a:lnSpc>
                <a:spcPct val="100000"/>
              </a:lnSpc>
              <a:spcBef>
                <a:spcPts val="0"/>
              </a:spcBef>
              <a:spcAft>
                <a:spcPts val="900"/>
              </a:spcAft>
              <a:buFont typeface="Symbol" panose="05050102010706020507" pitchFamily="18" charset="2"/>
              <a:buChar char="¾"/>
            </a:pPr>
            <a:r>
              <a:rPr lang="en-US" dirty="0"/>
              <a:t>Walking</a:t>
            </a:r>
          </a:p>
        </p:txBody>
      </p:sp>
    </p:spTree>
    <p:custDataLst>
      <p:tags r:id="rId1"/>
    </p:custDataLst>
    <p:extLst>
      <p:ext uri="{BB962C8B-B14F-4D97-AF65-F5344CB8AC3E}">
        <p14:creationId xmlns:p14="http://schemas.microsoft.com/office/powerpoint/2010/main" val="28082461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DB0C964-2A6A-4AC7-8F48-1CBF51C75858}"/>
              </a:ext>
            </a:extLst>
          </p:cNvPr>
          <p:cNvPicPr>
            <a:picLocks noChangeAspect="1"/>
          </p:cNvPicPr>
          <p:nvPr/>
        </p:nvPicPr>
        <p:blipFill rotWithShape="1">
          <a:blip r:embed="rId3">
            <a:extLst>
              <a:ext uri="{28A0092B-C50C-407E-A947-70E740481C1C}">
                <a14:useLocalDpi xmlns:a14="http://schemas.microsoft.com/office/drawing/2010/main" val="0"/>
              </a:ext>
            </a:extLst>
          </a:blip>
          <a:srcRect l="1822" r="5933" b="6473"/>
          <a:stretch/>
        </p:blipFill>
        <p:spPr>
          <a:xfrm>
            <a:off x="0" y="758952"/>
            <a:ext cx="9144000" cy="4979699"/>
          </a:xfrm>
          <a:prstGeom prst="rect">
            <a:avLst/>
          </a:prstGeom>
        </p:spPr>
      </p:pic>
      <p:sp>
        <p:nvSpPr>
          <p:cNvPr id="4" name="Title 3">
            <a:extLst>
              <a:ext uri="{FF2B5EF4-FFF2-40B4-BE49-F238E27FC236}">
                <a16:creationId xmlns:a16="http://schemas.microsoft.com/office/drawing/2014/main" id="{6F80D7F2-FE05-4CC6-83AB-8D4582C17CAE}"/>
              </a:ext>
            </a:extLst>
          </p:cNvPr>
          <p:cNvSpPr>
            <a:spLocks noGrp="1"/>
          </p:cNvSpPr>
          <p:nvPr>
            <p:ph type="title"/>
          </p:nvPr>
        </p:nvSpPr>
        <p:spPr/>
        <p:txBody>
          <a:bodyPr/>
          <a:lstStyle/>
          <a:p>
            <a:r>
              <a:rPr lang="en-US" dirty="0"/>
              <a:t>Anatomy of the Back</a:t>
            </a:r>
          </a:p>
        </p:txBody>
      </p:sp>
      <p:sp>
        <p:nvSpPr>
          <p:cNvPr id="12" name="4-Tab 1">
            <a:extLst>
              <a:ext uri="{FF2B5EF4-FFF2-40B4-BE49-F238E27FC236}">
                <a16:creationId xmlns:a16="http://schemas.microsoft.com/office/drawing/2014/main" id="{21FBADE8-3998-4DC4-B3A0-B132FAA59201}"/>
              </a:ext>
            </a:extLst>
          </p:cNvPr>
          <p:cNvSpPr/>
          <p:nvPr/>
        </p:nvSpPr>
        <p:spPr>
          <a:xfrm>
            <a:off x="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Vertebrae</a:t>
            </a:r>
          </a:p>
        </p:txBody>
      </p:sp>
      <p:sp>
        <p:nvSpPr>
          <p:cNvPr id="13" name="4-Tab 2">
            <a:extLst>
              <a:ext uri="{FF2B5EF4-FFF2-40B4-BE49-F238E27FC236}">
                <a16:creationId xmlns:a16="http://schemas.microsoft.com/office/drawing/2014/main" id="{C5E04C6D-5978-4CC1-96D9-F97A8A0EE0C7}"/>
              </a:ext>
            </a:extLst>
          </p:cNvPr>
          <p:cNvSpPr/>
          <p:nvPr/>
        </p:nvSpPr>
        <p:spPr>
          <a:xfrm>
            <a:off x="2292980" y="5738651"/>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Nerves</a:t>
            </a:r>
          </a:p>
        </p:txBody>
      </p:sp>
      <p:sp>
        <p:nvSpPr>
          <p:cNvPr id="14" name="4-Tab 3">
            <a:extLst>
              <a:ext uri="{FF2B5EF4-FFF2-40B4-BE49-F238E27FC236}">
                <a16:creationId xmlns:a16="http://schemas.microsoft.com/office/drawing/2014/main" id="{C15CF710-DDCB-4C70-B169-4D6D94FDE538}"/>
              </a:ext>
            </a:extLst>
          </p:cNvPr>
          <p:cNvSpPr/>
          <p:nvPr/>
        </p:nvSpPr>
        <p:spPr>
          <a:xfrm>
            <a:off x="458596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Disks</a:t>
            </a:r>
          </a:p>
        </p:txBody>
      </p:sp>
      <p:sp>
        <p:nvSpPr>
          <p:cNvPr id="15" name="4-Tab 4">
            <a:extLst>
              <a:ext uri="{FF2B5EF4-FFF2-40B4-BE49-F238E27FC236}">
                <a16:creationId xmlns:a16="http://schemas.microsoft.com/office/drawing/2014/main" id="{FAA81DD2-E54A-425B-952B-A0C6D1B729BF}"/>
              </a:ext>
            </a:extLst>
          </p:cNvPr>
          <p:cNvSpPr/>
          <p:nvPr/>
        </p:nvSpPr>
        <p:spPr>
          <a:xfrm>
            <a:off x="687894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Muscles,</a:t>
            </a:r>
          </a:p>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Ligaments, and Tendons</a:t>
            </a:r>
          </a:p>
        </p:txBody>
      </p:sp>
    </p:spTree>
    <p:custDataLst>
      <p:tags r:id="rId1"/>
    </p:custDataLst>
    <p:extLst>
      <p:ext uri="{BB962C8B-B14F-4D97-AF65-F5344CB8AC3E}">
        <p14:creationId xmlns:p14="http://schemas.microsoft.com/office/powerpoint/2010/main" val="16064630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80D7F2-FE05-4CC6-83AB-8D4582C17CAE}"/>
              </a:ext>
            </a:extLst>
          </p:cNvPr>
          <p:cNvSpPr>
            <a:spLocks noGrp="1"/>
          </p:cNvSpPr>
          <p:nvPr>
            <p:ph type="title"/>
          </p:nvPr>
        </p:nvSpPr>
        <p:spPr/>
        <p:txBody>
          <a:bodyPr/>
          <a:lstStyle/>
          <a:p>
            <a:r>
              <a:rPr lang="en-US" dirty="0"/>
              <a:t>Anatomy of the Back</a:t>
            </a:r>
          </a:p>
        </p:txBody>
      </p:sp>
      <p:sp>
        <p:nvSpPr>
          <p:cNvPr id="12" name="4-Tab 1">
            <a:extLst>
              <a:ext uri="{FF2B5EF4-FFF2-40B4-BE49-F238E27FC236}">
                <a16:creationId xmlns:a16="http://schemas.microsoft.com/office/drawing/2014/main" id="{21FBADE8-3998-4DC4-B3A0-B132FAA59201}"/>
              </a:ext>
            </a:extLst>
          </p:cNvPr>
          <p:cNvSpPr/>
          <p:nvPr/>
        </p:nvSpPr>
        <p:spPr>
          <a:xfrm>
            <a:off x="0" y="5738652"/>
            <a:ext cx="2258905" cy="114069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Vertebrae</a:t>
            </a:r>
          </a:p>
        </p:txBody>
      </p:sp>
      <p:sp>
        <p:nvSpPr>
          <p:cNvPr id="13" name="4-Tab 2">
            <a:extLst>
              <a:ext uri="{FF2B5EF4-FFF2-40B4-BE49-F238E27FC236}">
                <a16:creationId xmlns:a16="http://schemas.microsoft.com/office/drawing/2014/main" id="{C5E04C6D-5978-4CC1-96D9-F97A8A0EE0C7}"/>
              </a:ext>
            </a:extLst>
          </p:cNvPr>
          <p:cNvSpPr/>
          <p:nvPr/>
        </p:nvSpPr>
        <p:spPr>
          <a:xfrm>
            <a:off x="2292980" y="5738651"/>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Nerves</a:t>
            </a:r>
          </a:p>
        </p:txBody>
      </p:sp>
      <p:sp>
        <p:nvSpPr>
          <p:cNvPr id="14" name="4-Tab 3">
            <a:extLst>
              <a:ext uri="{FF2B5EF4-FFF2-40B4-BE49-F238E27FC236}">
                <a16:creationId xmlns:a16="http://schemas.microsoft.com/office/drawing/2014/main" id="{C15CF710-DDCB-4C70-B169-4D6D94FDE538}"/>
              </a:ext>
            </a:extLst>
          </p:cNvPr>
          <p:cNvSpPr/>
          <p:nvPr/>
        </p:nvSpPr>
        <p:spPr>
          <a:xfrm>
            <a:off x="458596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Disks</a:t>
            </a:r>
          </a:p>
        </p:txBody>
      </p:sp>
      <p:sp>
        <p:nvSpPr>
          <p:cNvPr id="15" name="4-Tab 4">
            <a:extLst>
              <a:ext uri="{FF2B5EF4-FFF2-40B4-BE49-F238E27FC236}">
                <a16:creationId xmlns:a16="http://schemas.microsoft.com/office/drawing/2014/main" id="{FAA81DD2-E54A-425B-952B-A0C6D1B729BF}"/>
              </a:ext>
            </a:extLst>
          </p:cNvPr>
          <p:cNvSpPr/>
          <p:nvPr/>
        </p:nvSpPr>
        <p:spPr>
          <a:xfrm>
            <a:off x="687894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Muscles,</a:t>
            </a:r>
          </a:p>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Ligaments, and Tendons</a:t>
            </a:r>
          </a:p>
        </p:txBody>
      </p:sp>
      <p:pic>
        <p:nvPicPr>
          <p:cNvPr id="3" name="Picture 2">
            <a:extLst>
              <a:ext uri="{FF2B5EF4-FFF2-40B4-BE49-F238E27FC236}">
                <a16:creationId xmlns:a16="http://schemas.microsoft.com/office/drawing/2014/main" id="{D4C3E6D2-A2AA-4AF0-8AD3-FEB6CF619C4A}"/>
              </a:ext>
            </a:extLst>
          </p:cNvPr>
          <p:cNvPicPr>
            <a:picLocks noChangeAspect="1"/>
          </p:cNvPicPr>
          <p:nvPr/>
        </p:nvPicPr>
        <p:blipFill rotWithShape="1">
          <a:blip r:embed="rId3">
            <a:extLst>
              <a:ext uri="{28A0092B-C50C-407E-A947-70E740481C1C}">
                <a14:useLocalDpi xmlns:a14="http://schemas.microsoft.com/office/drawing/2010/main" val="0"/>
              </a:ext>
            </a:extLst>
          </a:blip>
          <a:srcRect l="4352" r="4352"/>
          <a:stretch/>
        </p:blipFill>
        <p:spPr>
          <a:xfrm>
            <a:off x="0" y="758952"/>
            <a:ext cx="9144000" cy="5014751"/>
          </a:xfrm>
          <a:prstGeom prst="rect">
            <a:avLst/>
          </a:prstGeom>
        </p:spPr>
      </p:pic>
    </p:spTree>
    <p:custDataLst>
      <p:tags r:id="rId1"/>
    </p:custDataLst>
    <p:extLst>
      <p:ext uri="{BB962C8B-B14F-4D97-AF65-F5344CB8AC3E}">
        <p14:creationId xmlns:p14="http://schemas.microsoft.com/office/powerpoint/2010/main" val="30753623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FA45B-C867-447A-B7CD-18E2B228ED66}"/>
              </a:ext>
            </a:extLst>
          </p:cNvPr>
          <p:cNvPicPr>
            <a:picLocks noChangeAspect="1"/>
          </p:cNvPicPr>
          <p:nvPr/>
        </p:nvPicPr>
        <p:blipFill rotWithShape="1">
          <a:blip r:embed="rId3">
            <a:extLst>
              <a:ext uri="{28A0092B-C50C-407E-A947-70E740481C1C}">
                <a14:useLocalDpi xmlns:a14="http://schemas.microsoft.com/office/drawing/2010/main" val="0"/>
              </a:ext>
            </a:extLst>
          </a:blip>
          <a:srcRect l="4352" r="4412"/>
          <a:stretch/>
        </p:blipFill>
        <p:spPr>
          <a:xfrm>
            <a:off x="17037" y="758952"/>
            <a:ext cx="9137846" cy="5014751"/>
          </a:xfrm>
          <a:prstGeom prst="rect">
            <a:avLst/>
          </a:prstGeom>
        </p:spPr>
      </p:pic>
      <p:sp>
        <p:nvSpPr>
          <p:cNvPr id="4" name="Title 3">
            <a:extLst>
              <a:ext uri="{FF2B5EF4-FFF2-40B4-BE49-F238E27FC236}">
                <a16:creationId xmlns:a16="http://schemas.microsoft.com/office/drawing/2014/main" id="{6F80D7F2-FE05-4CC6-83AB-8D4582C17CAE}"/>
              </a:ext>
            </a:extLst>
          </p:cNvPr>
          <p:cNvSpPr>
            <a:spLocks noGrp="1"/>
          </p:cNvSpPr>
          <p:nvPr>
            <p:ph type="title"/>
          </p:nvPr>
        </p:nvSpPr>
        <p:spPr/>
        <p:txBody>
          <a:bodyPr/>
          <a:lstStyle/>
          <a:p>
            <a:r>
              <a:rPr lang="en-US" dirty="0"/>
              <a:t>Anatomy of the Back</a:t>
            </a:r>
          </a:p>
        </p:txBody>
      </p:sp>
      <p:sp>
        <p:nvSpPr>
          <p:cNvPr id="12" name="4-Tab 1">
            <a:extLst>
              <a:ext uri="{FF2B5EF4-FFF2-40B4-BE49-F238E27FC236}">
                <a16:creationId xmlns:a16="http://schemas.microsoft.com/office/drawing/2014/main" id="{21FBADE8-3998-4DC4-B3A0-B132FAA59201}"/>
              </a:ext>
            </a:extLst>
          </p:cNvPr>
          <p:cNvSpPr/>
          <p:nvPr/>
        </p:nvSpPr>
        <p:spPr>
          <a:xfrm>
            <a:off x="0" y="5738652"/>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Vertebrae</a:t>
            </a:r>
          </a:p>
        </p:txBody>
      </p:sp>
      <p:sp>
        <p:nvSpPr>
          <p:cNvPr id="13" name="4-Tab 2">
            <a:extLst>
              <a:ext uri="{FF2B5EF4-FFF2-40B4-BE49-F238E27FC236}">
                <a16:creationId xmlns:a16="http://schemas.microsoft.com/office/drawing/2014/main" id="{C5E04C6D-5978-4CC1-96D9-F97A8A0EE0C7}"/>
              </a:ext>
            </a:extLst>
          </p:cNvPr>
          <p:cNvSpPr/>
          <p:nvPr/>
        </p:nvSpPr>
        <p:spPr>
          <a:xfrm>
            <a:off x="2292980" y="5738651"/>
            <a:ext cx="2258905" cy="114069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Nerves</a:t>
            </a:r>
          </a:p>
        </p:txBody>
      </p:sp>
      <p:sp>
        <p:nvSpPr>
          <p:cNvPr id="14" name="4-Tab 3">
            <a:extLst>
              <a:ext uri="{FF2B5EF4-FFF2-40B4-BE49-F238E27FC236}">
                <a16:creationId xmlns:a16="http://schemas.microsoft.com/office/drawing/2014/main" id="{C15CF710-DDCB-4C70-B169-4D6D94FDE538}"/>
              </a:ext>
            </a:extLst>
          </p:cNvPr>
          <p:cNvSpPr/>
          <p:nvPr/>
        </p:nvSpPr>
        <p:spPr>
          <a:xfrm>
            <a:off x="458596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Disks</a:t>
            </a:r>
          </a:p>
        </p:txBody>
      </p:sp>
      <p:sp>
        <p:nvSpPr>
          <p:cNvPr id="15" name="4-Tab 4">
            <a:extLst>
              <a:ext uri="{FF2B5EF4-FFF2-40B4-BE49-F238E27FC236}">
                <a16:creationId xmlns:a16="http://schemas.microsoft.com/office/drawing/2014/main" id="{FAA81DD2-E54A-425B-952B-A0C6D1B729BF}"/>
              </a:ext>
            </a:extLst>
          </p:cNvPr>
          <p:cNvSpPr/>
          <p:nvPr/>
        </p:nvSpPr>
        <p:spPr>
          <a:xfrm>
            <a:off x="687894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Muscles,</a:t>
            </a:r>
          </a:p>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Ligaments, and Tendons</a:t>
            </a:r>
          </a:p>
        </p:txBody>
      </p:sp>
    </p:spTree>
    <p:custDataLst>
      <p:tags r:id="rId1"/>
    </p:custDataLst>
    <p:extLst>
      <p:ext uri="{BB962C8B-B14F-4D97-AF65-F5344CB8AC3E}">
        <p14:creationId xmlns:p14="http://schemas.microsoft.com/office/powerpoint/2010/main" val="5978298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80D7F2-FE05-4CC6-83AB-8D4582C17CAE}"/>
              </a:ext>
            </a:extLst>
          </p:cNvPr>
          <p:cNvSpPr>
            <a:spLocks noGrp="1"/>
          </p:cNvSpPr>
          <p:nvPr>
            <p:ph type="title"/>
          </p:nvPr>
        </p:nvSpPr>
        <p:spPr/>
        <p:txBody>
          <a:bodyPr/>
          <a:lstStyle/>
          <a:p>
            <a:r>
              <a:rPr lang="en-US" dirty="0"/>
              <a:t>Anatomy of the Back</a:t>
            </a:r>
          </a:p>
        </p:txBody>
      </p:sp>
      <p:sp>
        <p:nvSpPr>
          <p:cNvPr id="12" name="4-Tab 1">
            <a:extLst>
              <a:ext uri="{FF2B5EF4-FFF2-40B4-BE49-F238E27FC236}">
                <a16:creationId xmlns:a16="http://schemas.microsoft.com/office/drawing/2014/main" id="{21FBADE8-3998-4DC4-B3A0-B132FAA59201}"/>
              </a:ext>
            </a:extLst>
          </p:cNvPr>
          <p:cNvSpPr/>
          <p:nvPr/>
        </p:nvSpPr>
        <p:spPr>
          <a:xfrm>
            <a:off x="0" y="5738652"/>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Vertebrae</a:t>
            </a:r>
          </a:p>
        </p:txBody>
      </p:sp>
      <p:sp>
        <p:nvSpPr>
          <p:cNvPr id="13" name="4-Tab 2">
            <a:extLst>
              <a:ext uri="{FF2B5EF4-FFF2-40B4-BE49-F238E27FC236}">
                <a16:creationId xmlns:a16="http://schemas.microsoft.com/office/drawing/2014/main" id="{C5E04C6D-5978-4CC1-96D9-F97A8A0EE0C7}"/>
              </a:ext>
            </a:extLst>
          </p:cNvPr>
          <p:cNvSpPr/>
          <p:nvPr/>
        </p:nvSpPr>
        <p:spPr>
          <a:xfrm>
            <a:off x="2292980" y="5738651"/>
            <a:ext cx="2258905" cy="1140699"/>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Nerves</a:t>
            </a:r>
          </a:p>
        </p:txBody>
      </p:sp>
      <p:sp>
        <p:nvSpPr>
          <p:cNvPr id="14" name="4-Tab 3">
            <a:extLst>
              <a:ext uri="{FF2B5EF4-FFF2-40B4-BE49-F238E27FC236}">
                <a16:creationId xmlns:a16="http://schemas.microsoft.com/office/drawing/2014/main" id="{C15CF710-DDCB-4C70-B169-4D6D94FDE538}"/>
              </a:ext>
            </a:extLst>
          </p:cNvPr>
          <p:cNvSpPr/>
          <p:nvPr/>
        </p:nvSpPr>
        <p:spPr>
          <a:xfrm>
            <a:off x="4585960" y="5738652"/>
            <a:ext cx="2258905" cy="114069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Disks</a:t>
            </a:r>
          </a:p>
        </p:txBody>
      </p:sp>
      <p:sp>
        <p:nvSpPr>
          <p:cNvPr id="15" name="4-Tab 4">
            <a:extLst>
              <a:ext uri="{FF2B5EF4-FFF2-40B4-BE49-F238E27FC236}">
                <a16:creationId xmlns:a16="http://schemas.microsoft.com/office/drawing/2014/main" id="{FAA81DD2-E54A-425B-952B-A0C6D1B729BF}"/>
              </a:ext>
            </a:extLst>
          </p:cNvPr>
          <p:cNvSpPr/>
          <p:nvPr/>
        </p:nvSpPr>
        <p:spPr>
          <a:xfrm>
            <a:off x="6878940" y="5738652"/>
            <a:ext cx="2258905" cy="1140699"/>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Muscles,</a:t>
            </a:r>
          </a:p>
          <a:p>
            <a:pPr lvl="0" algn="ctr">
              <a:lnSpc>
                <a:spcPts val="2300"/>
              </a:lnSpc>
            </a:pPr>
            <a:r>
              <a:rPr lang="en-US" sz="2400" b="1" dirty="0">
                <a:latin typeface="Calibri" panose="020F0502020204030204" pitchFamily="34" charset="0"/>
                <a:ea typeface="Open Sans" panose="020B0606030504020204" pitchFamily="34" charset="0"/>
                <a:cs typeface="Calibri" panose="020F0502020204030204" pitchFamily="34" charset="0"/>
              </a:rPr>
              <a:t>Ligaments, and Tendons</a:t>
            </a:r>
          </a:p>
        </p:txBody>
      </p:sp>
      <p:pic>
        <p:nvPicPr>
          <p:cNvPr id="3" name="Picture 2">
            <a:extLst>
              <a:ext uri="{FF2B5EF4-FFF2-40B4-BE49-F238E27FC236}">
                <a16:creationId xmlns:a16="http://schemas.microsoft.com/office/drawing/2014/main" id="{1D832EA8-07A0-43D0-9630-F46BED43AC75}"/>
              </a:ext>
            </a:extLst>
          </p:cNvPr>
          <p:cNvPicPr>
            <a:picLocks noChangeAspect="1"/>
          </p:cNvPicPr>
          <p:nvPr/>
        </p:nvPicPr>
        <p:blipFill rotWithShape="1">
          <a:blip r:embed="rId3">
            <a:extLst>
              <a:ext uri="{28A0092B-C50C-407E-A947-70E740481C1C}">
                <a14:useLocalDpi xmlns:a14="http://schemas.microsoft.com/office/drawing/2010/main" val="0"/>
              </a:ext>
            </a:extLst>
          </a:blip>
          <a:srcRect l="5666" r="5666"/>
          <a:stretch/>
        </p:blipFill>
        <p:spPr>
          <a:xfrm>
            <a:off x="0" y="758951"/>
            <a:ext cx="9144000" cy="4998709"/>
          </a:xfrm>
          <a:prstGeom prst="rect">
            <a:avLst/>
          </a:prstGeom>
        </p:spPr>
      </p:pic>
    </p:spTree>
    <p:custDataLst>
      <p:tags r:id="rId1"/>
    </p:custDataLst>
    <p:extLst>
      <p:ext uri="{BB962C8B-B14F-4D97-AF65-F5344CB8AC3E}">
        <p14:creationId xmlns:p14="http://schemas.microsoft.com/office/powerpoint/2010/main" val="323864994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CUSTOM DESIGN" val="BOiIcMEl"/>
  <p:tag name="ARTICULATE_DESIGN_ID_1_CUSTOM DESIGN" val="3yPtm3aM"/>
  <p:tag name="ARTICULATE_DESIGN_ID_2_TEXT ANDIMAGE" val="uMs6rELi"/>
  <p:tag name="ARTICULATE_DESIGN_ID_KNOWLEDGE CHECK" val="XkO6hgZs"/>
  <p:tag name="ARTICULATE_DESIGN_ID_COMMON PAGES" val="llpsfO4u"/>
  <p:tag name="ARTICULATE_DESIGN_ID_2_TEXT AND IMAGE" val="UM3UHX5z"/>
  <p:tag name="ARTICULATE_DESIGN_ID_3_TEXT AND IMAGE" val="451hrjIS"/>
  <p:tag name="ARTICULATE_DESIGN_ID_3_INTERACTIONS" val="LdlsfrgR"/>
  <p:tag name="ARTICULATE_DESIGN_ID_3_VIDEO" val="mQC8BTSP"/>
  <p:tag name="ARTICULATE_DESIGN_ID_INTERACTIVE TEMPLATES" val="6km9PQA2"/>
  <p:tag name="ARTICULATE_DESIGN_ID_QUIZ" val="TY6TybYi"/>
  <p:tag name="ARTICULATE_DESIGN_ID_ANIMATED TEMPLATES" val="VIGpSYTW"/>
  <p:tag name="ARTICULATE_DESIGN_ID_WELCOME SCREEN" val="lXWB5dOK"/>
  <p:tag name="ARTICULATE_DESIGN_ID_HELP" val="ngNhBJNE"/>
  <p:tag name="ARTICULATE_DESIGN_ID_ASSESMENT" val="ZA8K3uRw"/>
  <p:tag name="ARTICULATE_DESIGN_ID_1_WELCOME SCREEN" val="nVRrf5Rt"/>
  <p:tag name="ARTICULATE_REFERENCE_ID" val="ea01b4dd-d396-415a-9361-36083df13714"/>
  <p:tag name="ARTICULATE_DESIGN_ID_GRAPHICS TO COPY" val="CkLKhYJR"/>
  <p:tag name="TAG_BACKING_FORM_KEY" val="1249178-c:\users\dwolfram\desktop\#working#\#lms to pro-ilt#\how to lift and transport patients safely_ilt.pptx"/>
  <p:tag name="ARTICULATE_USED_PAGE_ORIENTATION" val="1"/>
  <p:tag name="ARTICULATE_USED_PAGE_SIZE" val="1"/>
  <p:tag name="ARTICULATE_PRESENTER_VERSION" val="8"/>
  <p:tag name="ARTICULATE_SLIDE_COUNT" val="4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Welcome Sc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marL="0" marR="0" indent="0" algn="ctr" defTabSz="914400" rtl="0" eaLnBrk="1" fontAlgn="auto" latinLnBrk="0" hangingPunct="1">
          <a:lnSpc>
            <a:spcPct val="90000"/>
          </a:lnSpc>
          <a:spcBef>
            <a:spcPct val="0"/>
          </a:spcBef>
          <a:spcAft>
            <a:spcPts val="0"/>
          </a:spcAft>
          <a:buClrTx/>
          <a:buSzTx/>
          <a:buFontTx/>
          <a:buNone/>
          <a:tabLst/>
          <a:defRPr kumimoji="0" sz="320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 id="{BFFDE36B-FB38-4DAB-8DBD-F2956B69AB48}" vid="{66031C5C-B4D0-453B-84C5-EF95491EB6E8}"/>
    </a:ext>
  </a:extLst>
</a:theme>
</file>

<file path=ppt/theme/theme2.xml><?xml version="1.0" encoding="utf-8"?>
<a:theme xmlns:a="http://schemas.openxmlformats.org/drawingml/2006/main" name="Animated Templates">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0112C"/>
        </a:solidFill>
        <a:ln>
          <a:noFill/>
        </a:ln>
      </a:spPr>
      <a:bodyPr rtlCol="0" anchor="ctr"/>
      <a:lstStyle>
        <a:defPPr algn="ctr">
          <a:defRPr sz="1013"/>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BFFDE36B-FB38-4DAB-8DBD-F2956B69AB48}" vid="{AFC5F0A2-1808-4675-B611-29B5143844DC}"/>
    </a:ext>
  </a:extLst>
</a:theme>
</file>

<file path=ppt/theme/theme3.xml><?xml version="1.0" encoding="utf-8"?>
<a:theme xmlns:a="http://schemas.openxmlformats.org/drawingml/2006/main" name="Interactive Templates">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FFDE36B-FB38-4DAB-8DBD-F2956B69AB48}" vid="{046EB943-BDAB-4D7D-ACB6-E47AB12718CA}"/>
    </a:ext>
  </a:extLst>
</a:theme>
</file>

<file path=ppt/theme/theme4.xml><?xml version="1.0" encoding="utf-8"?>
<a:theme xmlns:a="http://schemas.openxmlformats.org/drawingml/2006/main" name="Quiz">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FFDE36B-FB38-4DAB-8DBD-F2956B69AB48}" vid="{F4F7DC65-E9A9-49AE-B0F0-489A52421BC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ILT Blue Template</Template>
  <TotalTime>588</TotalTime>
  <Words>743</Words>
  <Application>Microsoft Office PowerPoint</Application>
  <PresentationFormat>On-screen Show (4:3)</PresentationFormat>
  <Paragraphs>224</Paragraphs>
  <Slides>43</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43</vt:i4>
      </vt:variant>
    </vt:vector>
  </HeadingPairs>
  <TitlesOfParts>
    <vt:vector size="57" baseType="lpstr">
      <vt:lpstr>Arial</vt:lpstr>
      <vt:lpstr>Arial Black</vt:lpstr>
      <vt:lpstr>Arial Narrow</vt:lpstr>
      <vt:lpstr>Calibri</vt:lpstr>
      <vt:lpstr>Century Gothic</vt:lpstr>
      <vt:lpstr>Courier New</vt:lpstr>
      <vt:lpstr>Levenim MT</vt:lpstr>
      <vt:lpstr>Microsoft Sans Serif</vt:lpstr>
      <vt:lpstr>Open Sans</vt:lpstr>
      <vt:lpstr>Symbol</vt:lpstr>
      <vt:lpstr>1_Welcome Screen</vt:lpstr>
      <vt:lpstr>Animated Templates</vt:lpstr>
      <vt:lpstr>Interactive Templates</vt:lpstr>
      <vt:lpstr>Quiz</vt:lpstr>
      <vt:lpstr>PowerPoint Presentation</vt:lpstr>
      <vt:lpstr>Welcome</vt:lpstr>
      <vt:lpstr>Session Objectives</vt:lpstr>
      <vt:lpstr>Every Move You Make</vt:lpstr>
      <vt:lpstr>Proper Posture</vt:lpstr>
      <vt:lpstr>Anatomy of the Back</vt:lpstr>
      <vt:lpstr>Anatomy of the Back</vt:lpstr>
      <vt:lpstr>Anatomy of the Back</vt:lpstr>
      <vt:lpstr>Anatomy of the Back</vt:lpstr>
      <vt:lpstr>Anatomy of the Back</vt:lpstr>
      <vt:lpstr>Types of Back Injuries</vt:lpstr>
      <vt:lpstr>Signs and Symptoms: Sprains and Strains</vt:lpstr>
      <vt:lpstr>Signs and Symptoms: Herniated disk</vt:lpstr>
      <vt:lpstr>Risk Factors for Back Injuries</vt:lpstr>
      <vt:lpstr>Risk Factors for Back Injuries</vt:lpstr>
      <vt:lpstr>Risk Factors for Back Injuries</vt:lpstr>
      <vt:lpstr>Risk Factors for Back Injuries</vt:lpstr>
      <vt:lpstr>Risk Factors for Back Injuries</vt:lpstr>
      <vt:lpstr>Mitigating Risk Factors</vt:lpstr>
      <vt:lpstr>Occupational Hazards</vt:lpstr>
      <vt:lpstr>Controlling Hazards: Engineering Controls</vt:lpstr>
      <vt:lpstr>Lifting Equipment</vt:lpstr>
      <vt:lpstr>Lifting Equipment</vt:lpstr>
      <vt:lpstr>Ergonomics</vt:lpstr>
      <vt:lpstr>Controlling Hazards: Safe Work Practices</vt:lpstr>
      <vt:lpstr>Have a Lifting Plan</vt:lpstr>
      <vt:lpstr>Proper Technique: Lifting</vt:lpstr>
      <vt:lpstr>Proper Technique: Lifting</vt:lpstr>
      <vt:lpstr>Proper Technique: Lifting</vt:lpstr>
      <vt:lpstr>Proper Technique: Lifting</vt:lpstr>
      <vt:lpstr>Proper Technique: Lifting</vt:lpstr>
      <vt:lpstr>Proper Technique: Carrying</vt:lpstr>
      <vt:lpstr>Proper Technique: Unloading</vt:lpstr>
      <vt:lpstr>Special Situations: Introduction</vt:lpstr>
      <vt:lpstr>Special Situations: Team Lifts</vt:lpstr>
      <vt:lpstr>Special Situations: Team Lifts</vt:lpstr>
      <vt:lpstr>Special Situations: Team Lifts</vt:lpstr>
      <vt:lpstr>Special Situations: Team Lifts</vt:lpstr>
      <vt:lpstr>Special Situations: Team Lifts</vt:lpstr>
      <vt:lpstr>Special Situations: Team Lifts</vt:lpstr>
      <vt:lpstr>Special Situations: Overhead Loads</vt:lpstr>
      <vt:lpstr>Don’t Ignore an Injury</vt:lpstr>
      <vt:lpstr>Key Points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Wolfram</dc:creator>
  <cp:lastModifiedBy>Michael Masters</cp:lastModifiedBy>
  <cp:revision>62</cp:revision>
  <dcterms:created xsi:type="dcterms:W3CDTF">2020-03-05T17:03:57Z</dcterms:created>
  <dcterms:modified xsi:type="dcterms:W3CDTF">2021-12-22T14:30:20Z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9ACA36AA-7C7A-4B37-A5CF-BED8C01862A4</vt:lpwstr>
  </property>
  <property fmtid="{D5CDD505-2E9C-101B-9397-08002B2CF9AE}" pid="6" name="ArticulateProjectFull">
    <vt:lpwstr>C:\Users\lcurtis\Desktop\Work in Progress\Avoiding Back Injuries\ILT_Avoiding_Back_Injuries.ppta</vt:lpwstr>
  </property>
</Properties>
</file>